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0" r:id="rId8"/>
    <p:sldId id="303" r:id="rId9"/>
    <p:sldId id="305" r:id="rId10"/>
    <p:sldId id="304" r:id="rId11"/>
    <p:sldId id="306" r:id="rId12"/>
    <p:sldId id="307" r:id="rId13"/>
    <p:sldId id="314" r:id="rId14"/>
    <p:sldId id="315" r:id="rId15"/>
    <p:sldId id="316" r:id="rId16"/>
    <p:sldId id="317" r:id="rId17"/>
    <p:sldId id="318" r:id="rId18"/>
    <p:sldId id="308" r:id="rId19"/>
    <p:sldId id="319" r:id="rId20"/>
    <p:sldId id="320" r:id="rId21"/>
    <p:sldId id="309" r:id="rId22"/>
    <p:sldId id="321" r:id="rId23"/>
    <p:sldId id="310" r:id="rId24"/>
    <p:sldId id="322" r:id="rId25"/>
    <p:sldId id="323" r:id="rId26"/>
    <p:sldId id="324" r:id="rId27"/>
    <p:sldId id="311" r:id="rId28"/>
    <p:sldId id="325" r:id="rId29"/>
    <p:sldId id="326" r:id="rId30"/>
    <p:sldId id="327" r:id="rId31"/>
    <p:sldId id="328" r:id="rId32"/>
    <p:sldId id="312" r:id="rId33"/>
    <p:sldId id="329" r:id="rId34"/>
    <p:sldId id="330" r:id="rId35"/>
    <p:sldId id="331" r:id="rId36"/>
    <p:sldId id="332" r:id="rId37"/>
    <p:sldId id="333" r:id="rId38"/>
    <p:sldId id="334" r:id="rId39"/>
    <p:sldId id="335" r:id="rId40"/>
    <p:sldId id="336" r:id="rId41"/>
    <p:sldId id="31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li Sharma" userId="24f22a1d4485204c" providerId="LiveId" clId="{767352BE-E3B9-499A-93A5-C06CE4620D47}"/>
    <pc:docChg chg="undo redo custSel addSld delSld modSld sldOrd">
      <pc:chgData name="Anjali Sharma" userId="24f22a1d4485204c" providerId="LiveId" clId="{767352BE-E3B9-499A-93A5-C06CE4620D47}" dt="2021-02-01T11:05:16.058" v="3505" actId="14100"/>
      <pc:docMkLst>
        <pc:docMk/>
      </pc:docMkLst>
      <pc:sldChg chg="modSp mod">
        <pc:chgData name="Anjali Sharma" userId="24f22a1d4485204c" providerId="LiveId" clId="{767352BE-E3B9-499A-93A5-C06CE4620D47}" dt="2021-02-01T11:02:45.667" v="3472" actId="20577"/>
        <pc:sldMkLst>
          <pc:docMk/>
          <pc:sldMk cId="193143965" sldId="298"/>
        </pc:sldMkLst>
        <pc:spChg chg="mod">
          <ac:chgData name="Anjali Sharma" userId="24f22a1d4485204c" providerId="LiveId" clId="{767352BE-E3B9-499A-93A5-C06CE4620D47}" dt="2021-02-01T11:02:45.667" v="3472" actId="20577"/>
          <ac:spMkLst>
            <pc:docMk/>
            <pc:sldMk cId="193143965" sldId="298"/>
            <ac:spMk id="2" creationId="{9AB2EA78-AEB3-469B-9025-3B17201A457B}"/>
          </ac:spMkLst>
        </pc:spChg>
      </pc:sldChg>
      <pc:sldChg chg="modSp mod">
        <pc:chgData name="Anjali Sharma" userId="24f22a1d4485204c" providerId="LiveId" clId="{767352BE-E3B9-499A-93A5-C06CE4620D47}" dt="2021-02-01T07:50:05.817" v="17" actId="113"/>
        <pc:sldMkLst>
          <pc:docMk/>
          <pc:sldMk cId="2933514334" sldId="300"/>
        </pc:sldMkLst>
        <pc:spChg chg="mod">
          <ac:chgData name="Anjali Sharma" userId="24f22a1d4485204c" providerId="LiveId" clId="{767352BE-E3B9-499A-93A5-C06CE4620D47}" dt="2021-02-01T07:50:05.817" v="17" actId="113"/>
          <ac:spMkLst>
            <pc:docMk/>
            <pc:sldMk cId="2933514334" sldId="300"/>
            <ac:spMk id="2" creationId="{75AC86D3-8FD1-4F47-A319-7D0542E48B2F}"/>
          </ac:spMkLst>
        </pc:spChg>
        <pc:graphicFrameChg chg="mod modGraphic">
          <ac:chgData name="Anjali Sharma" userId="24f22a1d4485204c" providerId="LiveId" clId="{767352BE-E3B9-499A-93A5-C06CE4620D47}" dt="2021-02-01T07:49:42.998" v="15" actId="14100"/>
          <ac:graphicFrameMkLst>
            <pc:docMk/>
            <pc:sldMk cId="2933514334" sldId="300"/>
            <ac:graphicFrameMk id="4" creationId="{C266CDD0-3E96-40BD-8324-62D1DD86152D}"/>
          </ac:graphicFrameMkLst>
        </pc:graphicFrameChg>
      </pc:sldChg>
      <pc:sldChg chg="modSp mod">
        <pc:chgData name="Anjali Sharma" userId="24f22a1d4485204c" providerId="LiveId" clId="{767352BE-E3B9-499A-93A5-C06CE4620D47}" dt="2021-02-01T07:50:01.517" v="16" actId="113"/>
        <pc:sldMkLst>
          <pc:docMk/>
          <pc:sldMk cId="686696308" sldId="302"/>
        </pc:sldMkLst>
        <pc:spChg chg="mod">
          <ac:chgData name="Anjali Sharma" userId="24f22a1d4485204c" providerId="LiveId" clId="{767352BE-E3B9-499A-93A5-C06CE4620D47}" dt="2021-02-01T07:50:01.517" v="16" actId="113"/>
          <ac:spMkLst>
            <pc:docMk/>
            <pc:sldMk cId="686696308" sldId="302"/>
            <ac:spMk id="2" creationId="{3049D4B5-91E9-4E39-87E0-04B1B7C5A49E}"/>
          </ac:spMkLst>
        </pc:spChg>
      </pc:sldChg>
      <pc:sldChg chg="modSp mod">
        <pc:chgData name="Anjali Sharma" userId="24f22a1d4485204c" providerId="LiveId" clId="{767352BE-E3B9-499A-93A5-C06CE4620D47}" dt="2021-02-01T07:50:11.964" v="18" actId="113"/>
        <pc:sldMkLst>
          <pc:docMk/>
          <pc:sldMk cId="3181243899" sldId="303"/>
        </pc:sldMkLst>
        <pc:spChg chg="mod">
          <ac:chgData name="Anjali Sharma" userId="24f22a1d4485204c" providerId="LiveId" clId="{767352BE-E3B9-499A-93A5-C06CE4620D47}" dt="2021-02-01T07:50:11.964" v="18" actId="113"/>
          <ac:spMkLst>
            <pc:docMk/>
            <pc:sldMk cId="3181243899" sldId="303"/>
            <ac:spMk id="2" creationId="{75AC86D3-8FD1-4F47-A319-7D0542E48B2F}"/>
          </ac:spMkLst>
        </pc:spChg>
        <pc:graphicFrameChg chg="mod modGraphic">
          <ac:chgData name="Anjali Sharma" userId="24f22a1d4485204c" providerId="LiveId" clId="{767352BE-E3B9-499A-93A5-C06CE4620D47}" dt="2021-02-01T07:49:35.940" v="14" actId="14100"/>
          <ac:graphicFrameMkLst>
            <pc:docMk/>
            <pc:sldMk cId="3181243899" sldId="303"/>
            <ac:graphicFrameMk id="4" creationId="{C266CDD0-3E96-40BD-8324-62D1DD86152D}"/>
          </ac:graphicFrameMkLst>
        </pc:graphicFrameChg>
      </pc:sldChg>
      <pc:sldChg chg="addSp delSp modSp add mod">
        <pc:chgData name="Anjali Sharma" userId="24f22a1d4485204c" providerId="LiveId" clId="{767352BE-E3B9-499A-93A5-C06CE4620D47}" dt="2021-02-01T11:04:30.016" v="3494" actId="1038"/>
        <pc:sldMkLst>
          <pc:docMk/>
          <pc:sldMk cId="1317007412" sldId="304"/>
        </pc:sldMkLst>
        <pc:spChg chg="mod">
          <ac:chgData name="Anjali Sharma" userId="24f22a1d4485204c" providerId="LiveId" clId="{767352BE-E3B9-499A-93A5-C06CE4620D47}" dt="2021-02-01T07:50:50.730" v="30" actId="20577"/>
          <ac:spMkLst>
            <pc:docMk/>
            <pc:sldMk cId="1317007412" sldId="304"/>
            <ac:spMk id="2" creationId="{3049D4B5-91E9-4E39-87E0-04B1B7C5A49E}"/>
          </ac:spMkLst>
        </pc:spChg>
        <pc:spChg chg="del mod">
          <ac:chgData name="Anjali Sharma" userId="24f22a1d4485204c" providerId="LiveId" clId="{767352BE-E3B9-499A-93A5-C06CE4620D47}" dt="2021-02-01T07:53:55.073" v="69" actId="478"/>
          <ac:spMkLst>
            <pc:docMk/>
            <pc:sldMk cId="1317007412" sldId="304"/>
            <ac:spMk id="3" creationId="{949D504A-4E6D-42F8-9593-AC67C6E8F1E3}"/>
          </ac:spMkLst>
        </pc:spChg>
        <pc:spChg chg="add mod">
          <ac:chgData name="Anjali Sharma" userId="24f22a1d4485204c" providerId="LiveId" clId="{767352BE-E3B9-499A-93A5-C06CE4620D47}" dt="2021-02-01T11:04:24.617" v="3485" actId="208"/>
          <ac:spMkLst>
            <pc:docMk/>
            <pc:sldMk cId="1317007412" sldId="304"/>
            <ac:spMk id="7" creationId="{8AE16832-92DD-4B91-9CB9-963A9CE1CB41}"/>
          </ac:spMkLst>
        </pc:spChg>
        <pc:picChg chg="add mod">
          <ac:chgData name="Anjali Sharma" userId="24f22a1d4485204c" providerId="LiveId" clId="{767352BE-E3B9-499A-93A5-C06CE4620D47}" dt="2021-02-01T11:04:30.016" v="3494" actId="1038"/>
          <ac:picMkLst>
            <pc:docMk/>
            <pc:sldMk cId="1317007412" sldId="304"/>
            <ac:picMk id="5" creationId="{61978470-2766-4D14-BDA6-1C8B5C4AF0CF}"/>
          </ac:picMkLst>
        </pc:picChg>
      </pc:sldChg>
      <pc:sldChg chg="modSp new mod">
        <pc:chgData name="Anjali Sharma" userId="24f22a1d4485204c" providerId="LiveId" clId="{767352BE-E3B9-499A-93A5-C06CE4620D47}" dt="2021-02-01T07:51:27.281" v="62" actId="20577"/>
        <pc:sldMkLst>
          <pc:docMk/>
          <pc:sldMk cId="2441621206" sldId="305"/>
        </pc:sldMkLst>
        <pc:spChg chg="mod">
          <ac:chgData name="Anjali Sharma" userId="24f22a1d4485204c" providerId="LiveId" clId="{767352BE-E3B9-499A-93A5-C06CE4620D47}" dt="2021-02-01T07:51:10.256" v="42" actId="20577"/>
          <ac:spMkLst>
            <pc:docMk/>
            <pc:sldMk cId="2441621206" sldId="305"/>
            <ac:spMk id="2" creationId="{964E31E7-81AB-44D8-8F69-EA567560458E}"/>
          </ac:spMkLst>
        </pc:spChg>
        <pc:spChg chg="mod">
          <ac:chgData name="Anjali Sharma" userId="24f22a1d4485204c" providerId="LiveId" clId="{767352BE-E3B9-499A-93A5-C06CE4620D47}" dt="2021-02-01T07:51:27.281" v="62" actId="20577"/>
          <ac:spMkLst>
            <pc:docMk/>
            <pc:sldMk cId="2441621206" sldId="305"/>
            <ac:spMk id="3" creationId="{46052439-3E34-49C9-8FAB-C3CD2113BC05}"/>
          </ac:spMkLst>
        </pc:spChg>
      </pc:sldChg>
      <pc:sldChg chg="delSp modSp add mod">
        <pc:chgData name="Anjali Sharma" userId="24f22a1d4485204c" providerId="LiveId" clId="{767352BE-E3B9-499A-93A5-C06CE4620D47}" dt="2021-02-01T11:04:14.776" v="3483" actId="208"/>
        <pc:sldMkLst>
          <pc:docMk/>
          <pc:sldMk cId="1315359902" sldId="306"/>
        </pc:sldMkLst>
        <pc:spChg chg="mod">
          <ac:chgData name="Anjali Sharma" userId="24f22a1d4485204c" providerId="LiveId" clId="{767352BE-E3B9-499A-93A5-C06CE4620D47}" dt="2021-02-01T07:55:52.855" v="233" actId="20577"/>
          <ac:spMkLst>
            <pc:docMk/>
            <pc:sldMk cId="1315359902" sldId="306"/>
            <ac:spMk id="2" creationId="{3049D4B5-91E9-4E39-87E0-04B1B7C5A49E}"/>
          </ac:spMkLst>
        </pc:spChg>
        <pc:spChg chg="mod">
          <ac:chgData name="Anjali Sharma" userId="24f22a1d4485204c" providerId="LiveId" clId="{767352BE-E3B9-499A-93A5-C06CE4620D47}" dt="2021-02-01T11:04:14.776" v="3483" actId="208"/>
          <ac:spMkLst>
            <pc:docMk/>
            <pc:sldMk cId="1315359902" sldId="306"/>
            <ac:spMk id="7" creationId="{8AE16832-92DD-4B91-9CB9-963A9CE1CB41}"/>
          </ac:spMkLst>
        </pc:spChg>
        <pc:picChg chg="del">
          <ac:chgData name="Anjali Sharma" userId="24f22a1d4485204c" providerId="LiveId" clId="{767352BE-E3B9-499A-93A5-C06CE4620D47}" dt="2021-02-01T08:00:23.152" v="493" actId="478"/>
          <ac:picMkLst>
            <pc:docMk/>
            <pc:sldMk cId="1315359902" sldId="306"/>
            <ac:picMk id="5" creationId="{61978470-2766-4D14-BDA6-1C8B5C4AF0CF}"/>
          </ac:picMkLst>
        </pc:picChg>
      </pc:sldChg>
      <pc:sldChg chg="delSp modSp add mod">
        <pc:chgData name="Anjali Sharma" userId="24f22a1d4485204c" providerId="LiveId" clId="{767352BE-E3B9-499A-93A5-C06CE4620D47}" dt="2021-02-01T11:04:09.246" v="3482" actId="208"/>
        <pc:sldMkLst>
          <pc:docMk/>
          <pc:sldMk cId="3641273896" sldId="307"/>
        </pc:sldMkLst>
        <pc:spChg chg="mod">
          <ac:chgData name="Anjali Sharma" userId="24f22a1d4485204c" providerId="LiveId" clId="{767352BE-E3B9-499A-93A5-C06CE4620D47}" dt="2021-02-01T07:56:27.341" v="270" actId="20577"/>
          <ac:spMkLst>
            <pc:docMk/>
            <pc:sldMk cId="3641273896" sldId="307"/>
            <ac:spMk id="2" creationId="{3049D4B5-91E9-4E39-87E0-04B1B7C5A49E}"/>
          </ac:spMkLst>
        </pc:spChg>
        <pc:spChg chg="mod">
          <ac:chgData name="Anjali Sharma" userId="24f22a1d4485204c" providerId="LiveId" clId="{767352BE-E3B9-499A-93A5-C06CE4620D47}" dt="2021-02-01T11:04:09.246" v="3482" actId="208"/>
          <ac:spMkLst>
            <pc:docMk/>
            <pc:sldMk cId="3641273896" sldId="307"/>
            <ac:spMk id="7" creationId="{8AE16832-92DD-4B91-9CB9-963A9CE1CB41}"/>
          </ac:spMkLst>
        </pc:spChg>
        <pc:picChg chg="del">
          <ac:chgData name="Anjali Sharma" userId="24f22a1d4485204c" providerId="LiveId" clId="{767352BE-E3B9-499A-93A5-C06CE4620D47}" dt="2021-02-01T07:58:49.795" v="379" actId="478"/>
          <ac:picMkLst>
            <pc:docMk/>
            <pc:sldMk cId="3641273896" sldId="307"/>
            <ac:picMk id="5" creationId="{61978470-2766-4D14-BDA6-1C8B5C4AF0CF}"/>
          </ac:picMkLst>
        </pc:picChg>
      </pc:sldChg>
      <pc:sldChg chg="addSp delSp modSp add mod">
        <pc:chgData name="Anjali Sharma" userId="24f22a1d4485204c" providerId="LiveId" clId="{767352BE-E3B9-499A-93A5-C06CE4620D47}" dt="2021-02-01T09:46:23.878" v="2387" actId="14100"/>
        <pc:sldMkLst>
          <pc:docMk/>
          <pc:sldMk cId="1165041263" sldId="308"/>
        </pc:sldMkLst>
        <pc:spChg chg="mod">
          <ac:chgData name="Anjali Sharma" userId="24f22a1d4485204c" providerId="LiveId" clId="{767352BE-E3B9-499A-93A5-C06CE4620D47}" dt="2021-02-01T07:56:59.325" v="305" actId="20577"/>
          <ac:spMkLst>
            <pc:docMk/>
            <pc:sldMk cId="1165041263" sldId="308"/>
            <ac:spMk id="2" creationId="{3049D4B5-91E9-4E39-87E0-04B1B7C5A49E}"/>
          </ac:spMkLst>
        </pc:spChg>
        <pc:spChg chg="add del mod">
          <ac:chgData name="Anjali Sharma" userId="24f22a1d4485204c" providerId="LiveId" clId="{767352BE-E3B9-499A-93A5-C06CE4620D47}" dt="2021-02-01T09:37:18.254" v="2270" actId="478"/>
          <ac:spMkLst>
            <pc:docMk/>
            <pc:sldMk cId="1165041263" sldId="308"/>
            <ac:spMk id="4" creationId="{6795E946-EB73-454B-8652-D2BF66F95F75}"/>
          </ac:spMkLst>
        </pc:spChg>
        <pc:spChg chg="del">
          <ac:chgData name="Anjali Sharma" userId="24f22a1d4485204c" providerId="LiveId" clId="{767352BE-E3B9-499A-93A5-C06CE4620D47}" dt="2021-02-01T09:37:14.960" v="2268" actId="478"/>
          <ac:spMkLst>
            <pc:docMk/>
            <pc:sldMk cId="1165041263" sldId="308"/>
            <ac:spMk id="7" creationId="{8AE16832-92DD-4B91-9CB9-963A9CE1CB41}"/>
          </ac:spMkLst>
        </pc:spChg>
        <pc:spChg chg="add mod">
          <ac:chgData name="Anjali Sharma" userId="24f22a1d4485204c" providerId="LiveId" clId="{767352BE-E3B9-499A-93A5-C06CE4620D47}" dt="2021-02-01T09:45:30.541" v="2373" actId="208"/>
          <ac:spMkLst>
            <pc:docMk/>
            <pc:sldMk cId="1165041263" sldId="308"/>
            <ac:spMk id="8" creationId="{E2BCDAF2-4225-487F-BD01-DF5DD22392ED}"/>
          </ac:spMkLst>
        </pc:spChg>
        <pc:spChg chg="add mod">
          <ac:chgData name="Anjali Sharma" userId="24f22a1d4485204c" providerId="LiveId" clId="{767352BE-E3B9-499A-93A5-C06CE4620D47}" dt="2021-02-01T09:45:30.541" v="2373" actId="208"/>
          <ac:spMkLst>
            <pc:docMk/>
            <pc:sldMk cId="1165041263" sldId="308"/>
            <ac:spMk id="12" creationId="{E01829A2-A159-409A-B20E-711A8031C84D}"/>
          </ac:spMkLst>
        </pc:spChg>
        <pc:picChg chg="del">
          <ac:chgData name="Anjali Sharma" userId="24f22a1d4485204c" providerId="LiveId" clId="{767352BE-E3B9-499A-93A5-C06CE4620D47}" dt="2021-02-01T09:37:14.960" v="2268" actId="478"/>
          <ac:picMkLst>
            <pc:docMk/>
            <pc:sldMk cId="1165041263" sldId="308"/>
            <ac:picMk id="5" creationId="{61978470-2766-4D14-BDA6-1C8B5C4AF0CF}"/>
          </ac:picMkLst>
        </pc:picChg>
        <pc:picChg chg="add mod">
          <ac:chgData name="Anjali Sharma" userId="24f22a1d4485204c" providerId="LiveId" clId="{767352BE-E3B9-499A-93A5-C06CE4620D47}" dt="2021-02-01T09:46:19.559" v="2386" actId="1036"/>
          <ac:picMkLst>
            <pc:docMk/>
            <pc:sldMk cId="1165041263" sldId="308"/>
            <ac:picMk id="9" creationId="{D223CF22-49C5-4588-9362-0B35B302AACA}"/>
          </ac:picMkLst>
        </pc:picChg>
        <pc:picChg chg="add mod">
          <ac:chgData name="Anjali Sharma" userId="24f22a1d4485204c" providerId="LiveId" clId="{767352BE-E3B9-499A-93A5-C06CE4620D47}" dt="2021-02-01T09:46:23.878" v="2387" actId="14100"/>
          <ac:picMkLst>
            <pc:docMk/>
            <pc:sldMk cId="1165041263" sldId="308"/>
            <ac:picMk id="11" creationId="{227AF72A-BC1F-4AD9-94B7-226B3CA5EEFE}"/>
          </ac:picMkLst>
        </pc:picChg>
      </pc:sldChg>
      <pc:sldChg chg="addSp delSp modSp add mod">
        <pc:chgData name="Anjali Sharma" userId="24f22a1d4485204c" providerId="LiveId" clId="{767352BE-E3B9-499A-93A5-C06CE4620D47}" dt="2021-02-01T09:57:02.764" v="2544" actId="14100"/>
        <pc:sldMkLst>
          <pc:docMk/>
          <pc:sldMk cId="1041966157" sldId="309"/>
        </pc:sldMkLst>
        <pc:spChg chg="mod">
          <ac:chgData name="Anjali Sharma" userId="24f22a1d4485204c" providerId="LiveId" clId="{767352BE-E3B9-499A-93A5-C06CE4620D47}" dt="2021-02-01T07:57:14.058" v="331" actId="20577"/>
          <ac:spMkLst>
            <pc:docMk/>
            <pc:sldMk cId="1041966157" sldId="309"/>
            <ac:spMk id="2" creationId="{3049D4B5-91E9-4E39-87E0-04B1B7C5A49E}"/>
          </ac:spMkLst>
        </pc:spChg>
        <pc:spChg chg="add mod">
          <ac:chgData name="Anjali Sharma" userId="24f22a1d4485204c" providerId="LiveId" clId="{767352BE-E3B9-499A-93A5-C06CE4620D47}" dt="2021-02-01T09:56:18.039" v="2537" actId="1036"/>
          <ac:spMkLst>
            <pc:docMk/>
            <pc:sldMk cId="1041966157" sldId="309"/>
            <ac:spMk id="6" creationId="{AF32D5AB-E280-41BB-BEC7-9E97063F0623}"/>
          </ac:spMkLst>
        </pc:spChg>
        <pc:spChg chg="mod">
          <ac:chgData name="Anjali Sharma" userId="24f22a1d4485204c" providerId="LiveId" clId="{767352BE-E3B9-499A-93A5-C06CE4620D47}" dt="2021-02-01T09:56:21.077" v="2538" actId="14100"/>
          <ac:spMkLst>
            <pc:docMk/>
            <pc:sldMk cId="1041966157" sldId="309"/>
            <ac:spMk id="7" creationId="{8AE16832-92DD-4B91-9CB9-963A9CE1CB41}"/>
          </ac:spMkLst>
        </pc:spChg>
        <pc:picChg chg="add mod">
          <ac:chgData name="Anjali Sharma" userId="24f22a1d4485204c" providerId="LiveId" clId="{767352BE-E3B9-499A-93A5-C06CE4620D47}" dt="2021-02-01T09:57:02.764" v="2544" actId="14100"/>
          <ac:picMkLst>
            <pc:docMk/>
            <pc:sldMk cId="1041966157" sldId="309"/>
            <ac:picMk id="4" creationId="{71B21CEB-8111-420B-9D28-F017F1BCD4A5}"/>
          </ac:picMkLst>
        </pc:picChg>
        <pc:picChg chg="del">
          <ac:chgData name="Anjali Sharma" userId="24f22a1d4485204c" providerId="LiveId" clId="{767352BE-E3B9-499A-93A5-C06CE4620D47}" dt="2021-02-01T09:54:36.177" v="2509" actId="478"/>
          <ac:picMkLst>
            <pc:docMk/>
            <pc:sldMk cId="1041966157" sldId="309"/>
            <ac:picMk id="5" creationId="{61978470-2766-4D14-BDA6-1C8B5C4AF0CF}"/>
          </ac:picMkLst>
        </pc:picChg>
      </pc:sldChg>
      <pc:sldChg chg="addSp delSp modSp add mod">
        <pc:chgData name="Anjali Sharma" userId="24f22a1d4485204c" providerId="LiveId" clId="{767352BE-E3B9-499A-93A5-C06CE4620D47}" dt="2021-02-01T10:13:03.087" v="2789" actId="14100"/>
        <pc:sldMkLst>
          <pc:docMk/>
          <pc:sldMk cId="726778160" sldId="310"/>
        </pc:sldMkLst>
        <pc:spChg chg="mod">
          <ac:chgData name="Anjali Sharma" userId="24f22a1d4485204c" providerId="LiveId" clId="{767352BE-E3B9-499A-93A5-C06CE4620D47}" dt="2021-02-01T07:57:29.433" v="344" actId="20577"/>
          <ac:spMkLst>
            <pc:docMk/>
            <pc:sldMk cId="726778160" sldId="310"/>
            <ac:spMk id="2" creationId="{3049D4B5-91E9-4E39-87E0-04B1B7C5A49E}"/>
          </ac:spMkLst>
        </pc:spChg>
        <pc:spChg chg="mod">
          <ac:chgData name="Anjali Sharma" userId="24f22a1d4485204c" providerId="LiveId" clId="{767352BE-E3B9-499A-93A5-C06CE4620D47}" dt="2021-02-01T10:10:44.499" v="2768" actId="14100"/>
          <ac:spMkLst>
            <pc:docMk/>
            <pc:sldMk cId="726778160" sldId="310"/>
            <ac:spMk id="7" creationId="{8AE16832-92DD-4B91-9CB9-963A9CE1CB41}"/>
          </ac:spMkLst>
        </pc:spChg>
        <pc:spChg chg="add del mod">
          <ac:chgData name="Anjali Sharma" userId="24f22a1d4485204c" providerId="LiveId" clId="{767352BE-E3B9-499A-93A5-C06CE4620D47}" dt="2021-02-01T10:07:07.825" v="2697"/>
          <ac:spMkLst>
            <pc:docMk/>
            <pc:sldMk cId="726778160" sldId="310"/>
            <ac:spMk id="8" creationId="{5BFDEF2B-66AF-44BB-8E76-ACCBAAA0CDF2}"/>
          </ac:spMkLst>
        </pc:spChg>
        <pc:spChg chg="add mod">
          <ac:chgData name="Anjali Sharma" userId="24f22a1d4485204c" providerId="LiveId" clId="{767352BE-E3B9-499A-93A5-C06CE4620D47}" dt="2021-02-01T10:10:39.483" v="2767" actId="20577"/>
          <ac:spMkLst>
            <pc:docMk/>
            <pc:sldMk cId="726778160" sldId="310"/>
            <ac:spMk id="9" creationId="{1568AEB8-63B4-43C3-9CBF-F8208145454A}"/>
          </ac:spMkLst>
        </pc:spChg>
        <pc:spChg chg="add del mod">
          <ac:chgData name="Anjali Sharma" userId="24f22a1d4485204c" providerId="LiveId" clId="{767352BE-E3B9-499A-93A5-C06CE4620D47}" dt="2021-02-01T10:12:08.496" v="2778"/>
          <ac:spMkLst>
            <pc:docMk/>
            <pc:sldMk cId="726778160" sldId="310"/>
            <ac:spMk id="11" creationId="{C4745AF7-AD3F-46C8-B42E-BB9C6FB257CF}"/>
          </ac:spMkLst>
        </pc:spChg>
        <pc:spChg chg="add mod">
          <ac:chgData name="Anjali Sharma" userId="24f22a1d4485204c" providerId="LiveId" clId="{767352BE-E3B9-499A-93A5-C06CE4620D47}" dt="2021-02-01T10:13:03.087" v="2789" actId="14100"/>
          <ac:spMkLst>
            <pc:docMk/>
            <pc:sldMk cId="726778160" sldId="310"/>
            <ac:spMk id="12" creationId="{9B0CE04A-3706-4D28-B4B3-861313D06213}"/>
          </ac:spMkLst>
        </pc:spChg>
        <pc:picChg chg="add mod">
          <ac:chgData name="Anjali Sharma" userId="24f22a1d4485204c" providerId="LiveId" clId="{767352BE-E3B9-499A-93A5-C06CE4620D47}" dt="2021-02-01T10:10:33.249" v="2764" actId="1035"/>
          <ac:picMkLst>
            <pc:docMk/>
            <pc:sldMk cId="726778160" sldId="310"/>
            <ac:picMk id="4" creationId="{BE0BA5A7-A82D-42F5-8987-55745A2EBFDC}"/>
          </ac:picMkLst>
        </pc:picChg>
        <pc:picChg chg="del">
          <ac:chgData name="Anjali Sharma" userId="24f22a1d4485204c" providerId="LiveId" clId="{767352BE-E3B9-499A-93A5-C06CE4620D47}" dt="2021-02-01T10:04:41.824" v="2646" actId="478"/>
          <ac:picMkLst>
            <pc:docMk/>
            <pc:sldMk cId="726778160" sldId="310"/>
            <ac:picMk id="5" creationId="{61978470-2766-4D14-BDA6-1C8B5C4AF0CF}"/>
          </ac:picMkLst>
        </pc:picChg>
        <pc:picChg chg="add mod">
          <ac:chgData name="Anjali Sharma" userId="24f22a1d4485204c" providerId="LiveId" clId="{767352BE-E3B9-499A-93A5-C06CE4620D47}" dt="2021-02-01T10:11:54.350" v="2776" actId="14100"/>
          <ac:picMkLst>
            <pc:docMk/>
            <pc:sldMk cId="726778160" sldId="310"/>
            <ac:picMk id="10" creationId="{6B7024F1-3F6E-48A4-9E73-A308096DA4C6}"/>
          </ac:picMkLst>
        </pc:picChg>
      </pc:sldChg>
      <pc:sldChg chg="addSp delSp modSp add mod">
        <pc:chgData name="Anjali Sharma" userId="24f22a1d4485204c" providerId="LiveId" clId="{767352BE-E3B9-499A-93A5-C06CE4620D47}" dt="2021-02-01T10:31:53.540" v="3114" actId="27636"/>
        <pc:sldMkLst>
          <pc:docMk/>
          <pc:sldMk cId="3806014891" sldId="311"/>
        </pc:sldMkLst>
        <pc:spChg chg="mod">
          <ac:chgData name="Anjali Sharma" userId="24f22a1d4485204c" providerId="LiveId" clId="{767352BE-E3B9-499A-93A5-C06CE4620D47}" dt="2021-02-01T07:57:38.208" v="356" actId="20577"/>
          <ac:spMkLst>
            <pc:docMk/>
            <pc:sldMk cId="3806014891" sldId="311"/>
            <ac:spMk id="2" creationId="{3049D4B5-91E9-4E39-87E0-04B1B7C5A49E}"/>
          </ac:spMkLst>
        </pc:spChg>
        <pc:spChg chg="add del mod">
          <ac:chgData name="Anjali Sharma" userId="24f22a1d4485204c" providerId="LiveId" clId="{767352BE-E3B9-499A-93A5-C06CE4620D47}" dt="2021-02-01T10:25:14.571" v="2908" actId="478"/>
          <ac:spMkLst>
            <pc:docMk/>
            <pc:sldMk cId="3806014891" sldId="311"/>
            <ac:spMk id="4" creationId="{94BDA264-88B2-4CD9-8209-9FD408C8C802}"/>
          </ac:spMkLst>
        </pc:spChg>
        <pc:spChg chg="add del mod">
          <ac:chgData name="Anjali Sharma" userId="24f22a1d4485204c" providerId="LiveId" clId="{767352BE-E3B9-499A-93A5-C06CE4620D47}" dt="2021-02-01T10:25:07.676" v="2904"/>
          <ac:spMkLst>
            <pc:docMk/>
            <pc:sldMk cId="3806014891" sldId="311"/>
            <ac:spMk id="6" creationId="{5299973D-ABA3-4B7F-AD93-AAA948506860}"/>
          </ac:spMkLst>
        </pc:spChg>
        <pc:spChg chg="del">
          <ac:chgData name="Anjali Sharma" userId="24f22a1d4485204c" providerId="LiveId" clId="{767352BE-E3B9-499A-93A5-C06CE4620D47}" dt="2021-02-01T10:25:10.507" v="2905" actId="478"/>
          <ac:spMkLst>
            <pc:docMk/>
            <pc:sldMk cId="3806014891" sldId="311"/>
            <ac:spMk id="7" creationId="{8AE16832-92DD-4B91-9CB9-963A9CE1CB41}"/>
          </ac:spMkLst>
        </pc:spChg>
        <pc:spChg chg="add del mod">
          <ac:chgData name="Anjali Sharma" userId="24f22a1d4485204c" providerId="LiveId" clId="{767352BE-E3B9-499A-93A5-C06CE4620D47}" dt="2021-02-01T10:25:07.676" v="2904"/>
          <ac:spMkLst>
            <pc:docMk/>
            <pc:sldMk cId="3806014891" sldId="311"/>
            <ac:spMk id="8" creationId="{9C699660-D51B-4B90-9FD6-25A3B88E7156}"/>
          </ac:spMkLst>
        </pc:spChg>
        <pc:spChg chg="add del mod">
          <ac:chgData name="Anjali Sharma" userId="24f22a1d4485204c" providerId="LiveId" clId="{767352BE-E3B9-499A-93A5-C06CE4620D47}" dt="2021-02-01T10:25:07.676" v="2904"/>
          <ac:spMkLst>
            <pc:docMk/>
            <pc:sldMk cId="3806014891" sldId="311"/>
            <ac:spMk id="11" creationId="{4A7C6399-EB0B-481F-B3A7-933459866186}"/>
          </ac:spMkLst>
        </pc:spChg>
        <pc:spChg chg="add del mod">
          <ac:chgData name="Anjali Sharma" userId="24f22a1d4485204c" providerId="LiveId" clId="{767352BE-E3B9-499A-93A5-C06CE4620D47}" dt="2021-02-01T10:25:12.558" v="2907"/>
          <ac:spMkLst>
            <pc:docMk/>
            <pc:sldMk cId="3806014891" sldId="311"/>
            <ac:spMk id="12" creationId="{D83C3F64-E04D-4B0D-87B2-BCC881B6D9C5}"/>
          </ac:spMkLst>
        </pc:spChg>
        <pc:spChg chg="add del mod">
          <ac:chgData name="Anjali Sharma" userId="24f22a1d4485204c" providerId="LiveId" clId="{767352BE-E3B9-499A-93A5-C06CE4620D47}" dt="2021-02-01T10:25:12.558" v="2907"/>
          <ac:spMkLst>
            <pc:docMk/>
            <pc:sldMk cId="3806014891" sldId="311"/>
            <ac:spMk id="13" creationId="{9671BAE5-B2A2-483C-8FF5-3BB6CA28A8C6}"/>
          </ac:spMkLst>
        </pc:spChg>
        <pc:spChg chg="add del mod">
          <ac:chgData name="Anjali Sharma" userId="24f22a1d4485204c" providerId="LiveId" clId="{767352BE-E3B9-499A-93A5-C06CE4620D47}" dt="2021-02-01T10:25:12.558" v="2907"/>
          <ac:spMkLst>
            <pc:docMk/>
            <pc:sldMk cId="3806014891" sldId="311"/>
            <ac:spMk id="16" creationId="{F167B7F3-1233-4E05-AF0A-3857F762E141}"/>
          </ac:spMkLst>
        </pc:spChg>
        <pc:spChg chg="add mod">
          <ac:chgData name="Anjali Sharma" userId="24f22a1d4485204c" providerId="LiveId" clId="{767352BE-E3B9-499A-93A5-C06CE4620D47}" dt="2021-02-01T10:25:40.998" v="2916" actId="14100"/>
          <ac:spMkLst>
            <pc:docMk/>
            <pc:sldMk cId="3806014891" sldId="311"/>
            <ac:spMk id="17" creationId="{CAC684C9-D4AE-445D-BA98-98482032D704}"/>
          </ac:spMkLst>
        </pc:spChg>
        <pc:spChg chg="add mod">
          <ac:chgData name="Anjali Sharma" userId="24f22a1d4485204c" providerId="LiveId" clId="{767352BE-E3B9-499A-93A5-C06CE4620D47}" dt="2021-02-01T10:29:51.663" v="3083" actId="20577"/>
          <ac:spMkLst>
            <pc:docMk/>
            <pc:sldMk cId="3806014891" sldId="311"/>
            <ac:spMk id="18" creationId="{12FAF800-E48F-4806-8AF0-B487364308E7}"/>
          </ac:spMkLst>
        </pc:spChg>
        <pc:spChg chg="add mod">
          <ac:chgData name="Anjali Sharma" userId="24f22a1d4485204c" providerId="LiveId" clId="{767352BE-E3B9-499A-93A5-C06CE4620D47}" dt="2021-02-01T10:31:53.540" v="3114" actId="27636"/>
          <ac:spMkLst>
            <pc:docMk/>
            <pc:sldMk cId="3806014891" sldId="311"/>
            <ac:spMk id="21" creationId="{88D4BF19-758A-4DAA-A305-6A96E70804B4}"/>
          </ac:spMkLst>
        </pc:spChg>
        <pc:picChg chg="del">
          <ac:chgData name="Anjali Sharma" userId="24f22a1d4485204c" providerId="LiveId" clId="{767352BE-E3B9-499A-93A5-C06CE4620D47}" dt="2021-02-01T10:25:05.687" v="2902" actId="478"/>
          <ac:picMkLst>
            <pc:docMk/>
            <pc:sldMk cId="3806014891" sldId="311"/>
            <ac:picMk id="5" creationId="{61978470-2766-4D14-BDA6-1C8B5C4AF0CF}"/>
          </ac:picMkLst>
        </pc:picChg>
        <pc:picChg chg="add del mod">
          <ac:chgData name="Anjali Sharma" userId="24f22a1d4485204c" providerId="LiveId" clId="{767352BE-E3B9-499A-93A5-C06CE4620D47}" dt="2021-02-01T10:25:07.676" v="2904"/>
          <ac:picMkLst>
            <pc:docMk/>
            <pc:sldMk cId="3806014891" sldId="311"/>
            <ac:picMk id="9" creationId="{FF389EA1-EF37-45DC-B627-FCB774C898AC}"/>
          </ac:picMkLst>
        </pc:picChg>
        <pc:picChg chg="add del mod">
          <ac:chgData name="Anjali Sharma" userId="24f22a1d4485204c" providerId="LiveId" clId="{767352BE-E3B9-499A-93A5-C06CE4620D47}" dt="2021-02-01T10:25:07.676" v="2904"/>
          <ac:picMkLst>
            <pc:docMk/>
            <pc:sldMk cId="3806014891" sldId="311"/>
            <ac:picMk id="10" creationId="{A081F807-BD7A-422D-99B2-303B57B3B99B}"/>
          </ac:picMkLst>
        </pc:picChg>
        <pc:picChg chg="add del mod">
          <ac:chgData name="Anjali Sharma" userId="24f22a1d4485204c" providerId="LiveId" clId="{767352BE-E3B9-499A-93A5-C06CE4620D47}" dt="2021-02-01T10:25:12.558" v="2907"/>
          <ac:picMkLst>
            <pc:docMk/>
            <pc:sldMk cId="3806014891" sldId="311"/>
            <ac:picMk id="14" creationId="{377C6108-4D99-408C-9E9E-0AADD1AF850B}"/>
          </ac:picMkLst>
        </pc:picChg>
        <pc:picChg chg="add del mod">
          <ac:chgData name="Anjali Sharma" userId="24f22a1d4485204c" providerId="LiveId" clId="{767352BE-E3B9-499A-93A5-C06CE4620D47}" dt="2021-02-01T10:25:12.558" v="2907"/>
          <ac:picMkLst>
            <pc:docMk/>
            <pc:sldMk cId="3806014891" sldId="311"/>
            <ac:picMk id="15" creationId="{6F0C5668-A846-440B-A984-65855093BC57}"/>
          </ac:picMkLst>
        </pc:picChg>
        <pc:picChg chg="add del mod">
          <ac:chgData name="Anjali Sharma" userId="24f22a1d4485204c" providerId="LiveId" clId="{767352BE-E3B9-499A-93A5-C06CE4620D47}" dt="2021-02-01T10:26:12.088" v="2917" actId="478"/>
          <ac:picMkLst>
            <pc:docMk/>
            <pc:sldMk cId="3806014891" sldId="311"/>
            <ac:picMk id="19" creationId="{A0C7A168-4874-4941-B561-53813076AB09}"/>
          </ac:picMkLst>
        </pc:picChg>
        <pc:picChg chg="add del mod">
          <ac:chgData name="Anjali Sharma" userId="24f22a1d4485204c" providerId="LiveId" clId="{767352BE-E3B9-499A-93A5-C06CE4620D47}" dt="2021-02-01T10:26:45.524" v="2926" actId="478"/>
          <ac:picMkLst>
            <pc:docMk/>
            <pc:sldMk cId="3806014891" sldId="311"/>
            <ac:picMk id="20" creationId="{4E1DE8D1-C56F-42E5-8177-6F64ED006107}"/>
          </ac:picMkLst>
        </pc:picChg>
        <pc:picChg chg="add mod">
          <ac:chgData name="Anjali Sharma" userId="24f22a1d4485204c" providerId="LiveId" clId="{767352BE-E3B9-499A-93A5-C06CE4620D47}" dt="2021-02-01T10:26:29.470" v="2923" actId="14100"/>
          <ac:picMkLst>
            <pc:docMk/>
            <pc:sldMk cId="3806014891" sldId="311"/>
            <ac:picMk id="23" creationId="{FCFD0B7F-81A8-46DA-9E85-8E131C51EE22}"/>
          </ac:picMkLst>
        </pc:picChg>
        <pc:picChg chg="add mod">
          <ac:chgData name="Anjali Sharma" userId="24f22a1d4485204c" providerId="LiveId" clId="{767352BE-E3B9-499A-93A5-C06CE4620D47}" dt="2021-02-01T10:30:52.464" v="3089" actId="14100"/>
          <ac:picMkLst>
            <pc:docMk/>
            <pc:sldMk cId="3806014891" sldId="311"/>
            <ac:picMk id="25" creationId="{6FE08CC6-C94E-4454-8F97-A378F25E09D6}"/>
          </ac:picMkLst>
        </pc:picChg>
      </pc:sldChg>
      <pc:sldChg chg="addSp delSp modSp add mod">
        <pc:chgData name="Anjali Sharma" userId="24f22a1d4485204c" providerId="LiveId" clId="{767352BE-E3B9-499A-93A5-C06CE4620D47}" dt="2021-02-01T10:48:06.275" v="3309" actId="313"/>
        <pc:sldMkLst>
          <pc:docMk/>
          <pc:sldMk cId="4175829541" sldId="312"/>
        </pc:sldMkLst>
        <pc:spChg chg="mod">
          <ac:chgData name="Anjali Sharma" userId="24f22a1d4485204c" providerId="LiveId" clId="{767352BE-E3B9-499A-93A5-C06CE4620D47}" dt="2021-02-01T07:57:49.784" v="366" actId="20577"/>
          <ac:spMkLst>
            <pc:docMk/>
            <pc:sldMk cId="4175829541" sldId="312"/>
            <ac:spMk id="2" creationId="{3049D4B5-91E9-4E39-87E0-04B1B7C5A49E}"/>
          </ac:spMkLst>
        </pc:spChg>
        <pc:spChg chg="mod">
          <ac:chgData name="Anjali Sharma" userId="24f22a1d4485204c" providerId="LiveId" clId="{767352BE-E3B9-499A-93A5-C06CE4620D47}" dt="2021-02-01T10:45:26.106" v="3278" actId="208"/>
          <ac:spMkLst>
            <pc:docMk/>
            <pc:sldMk cId="4175829541" sldId="312"/>
            <ac:spMk id="7" creationId="{8AE16832-92DD-4B91-9CB9-963A9CE1CB41}"/>
          </ac:spMkLst>
        </pc:spChg>
        <pc:spChg chg="add mod">
          <ac:chgData name="Anjali Sharma" userId="24f22a1d4485204c" providerId="LiveId" clId="{767352BE-E3B9-499A-93A5-C06CE4620D47}" dt="2021-02-01T10:46:07.067" v="3292" actId="1037"/>
          <ac:spMkLst>
            <pc:docMk/>
            <pc:sldMk cId="4175829541" sldId="312"/>
            <ac:spMk id="8" creationId="{F71E5B1F-95B3-47A8-9CB9-FEA110BE835A}"/>
          </ac:spMkLst>
        </pc:spChg>
        <pc:spChg chg="add mod">
          <ac:chgData name="Anjali Sharma" userId="24f22a1d4485204c" providerId="LiveId" clId="{767352BE-E3B9-499A-93A5-C06CE4620D47}" dt="2021-02-01T10:48:06.275" v="3309" actId="313"/>
          <ac:spMkLst>
            <pc:docMk/>
            <pc:sldMk cId="4175829541" sldId="312"/>
            <ac:spMk id="10" creationId="{7C37889D-EC75-48B2-B9B5-A2E4AA830AC1}"/>
          </ac:spMkLst>
        </pc:spChg>
        <pc:picChg chg="add mod">
          <ac:chgData name="Anjali Sharma" userId="24f22a1d4485204c" providerId="LiveId" clId="{767352BE-E3B9-499A-93A5-C06CE4620D47}" dt="2021-02-01T10:45:28.867" v="3279" actId="1076"/>
          <ac:picMkLst>
            <pc:docMk/>
            <pc:sldMk cId="4175829541" sldId="312"/>
            <ac:picMk id="4" creationId="{F38ACDA1-67F4-45D8-9D92-CF947C312B01}"/>
          </ac:picMkLst>
        </pc:picChg>
        <pc:picChg chg="del">
          <ac:chgData name="Anjali Sharma" userId="24f22a1d4485204c" providerId="LiveId" clId="{767352BE-E3B9-499A-93A5-C06CE4620D47}" dt="2021-02-01T10:45:05.883" v="3271" actId="478"/>
          <ac:picMkLst>
            <pc:docMk/>
            <pc:sldMk cId="4175829541" sldId="312"/>
            <ac:picMk id="5" creationId="{61978470-2766-4D14-BDA6-1C8B5C4AF0CF}"/>
          </ac:picMkLst>
        </pc:picChg>
        <pc:picChg chg="add mod">
          <ac:chgData name="Anjali Sharma" userId="24f22a1d4485204c" providerId="LiveId" clId="{767352BE-E3B9-499A-93A5-C06CE4620D47}" dt="2021-02-01T10:47:29.303" v="3299" actId="208"/>
          <ac:picMkLst>
            <pc:docMk/>
            <pc:sldMk cId="4175829541" sldId="312"/>
            <ac:picMk id="9" creationId="{3BF44C2E-1531-4979-9AD8-D72972BC31BA}"/>
          </ac:picMkLst>
        </pc:picChg>
      </pc:sldChg>
      <pc:sldChg chg="modSp new mod">
        <pc:chgData name="Anjali Sharma" userId="24f22a1d4485204c" providerId="LiveId" clId="{767352BE-E3B9-499A-93A5-C06CE4620D47}" dt="2021-02-01T11:02:02.462" v="3457" actId="15"/>
        <pc:sldMkLst>
          <pc:docMk/>
          <pc:sldMk cId="3924912112" sldId="313"/>
        </pc:sldMkLst>
        <pc:spChg chg="mod">
          <ac:chgData name="Anjali Sharma" userId="24f22a1d4485204c" providerId="LiveId" clId="{767352BE-E3B9-499A-93A5-C06CE4620D47}" dt="2021-02-01T07:58:00.587" v="378" actId="113"/>
          <ac:spMkLst>
            <pc:docMk/>
            <pc:sldMk cId="3924912112" sldId="313"/>
            <ac:spMk id="2" creationId="{801D8BED-2483-4B6A-8B2D-9501A62CDE31}"/>
          </ac:spMkLst>
        </pc:spChg>
        <pc:spChg chg="mod">
          <ac:chgData name="Anjali Sharma" userId="24f22a1d4485204c" providerId="LiveId" clId="{767352BE-E3B9-499A-93A5-C06CE4620D47}" dt="2021-02-01T11:02:02.462" v="3457" actId="15"/>
          <ac:spMkLst>
            <pc:docMk/>
            <pc:sldMk cId="3924912112" sldId="313"/>
            <ac:spMk id="3" creationId="{ECFC3657-32E8-4A58-B9D6-8DD3EB48A927}"/>
          </ac:spMkLst>
        </pc:spChg>
      </pc:sldChg>
      <pc:sldChg chg="addSp modSp add mod">
        <pc:chgData name="Anjali Sharma" userId="24f22a1d4485204c" providerId="LiveId" clId="{767352BE-E3B9-499A-93A5-C06CE4620D47}" dt="2021-02-01T11:04:59.694" v="3501" actId="208"/>
        <pc:sldMkLst>
          <pc:docMk/>
          <pc:sldMk cId="2327552842" sldId="314"/>
        </pc:sldMkLst>
        <pc:spChg chg="mod">
          <ac:chgData name="Anjali Sharma" userId="24f22a1d4485204c" providerId="LiveId" clId="{767352BE-E3B9-499A-93A5-C06CE4620D47}" dt="2021-02-01T08:06:07.492" v="886" actId="20577"/>
          <ac:spMkLst>
            <pc:docMk/>
            <pc:sldMk cId="2327552842" sldId="314"/>
            <ac:spMk id="2" creationId="{3049D4B5-91E9-4E39-87E0-04B1B7C5A49E}"/>
          </ac:spMkLst>
        </pc:spChg>
        <pc:spChg chg="add mod">
          <ac:chgData name="Anjali Sharma" userId="24f22a1d4485204c" providerId="LiveId" clId="{767352BE-E3B9-499A-93A5-C06CE4620D47}" dt="2021-02-01T11:04:59.694" v="3501" actId="208"/>
          <ac:spMkLst>
            <pc:docMk/>
            <pc:sldMk cId="2327552842" sldId="314"/>
            <ac:spMk id="6" creationId="{9FD32622-63B2-486F-9FDB-C7C3EB14F2BF}"/>
          </ac:spMkLst>
        </pc:spChg>
        <pc:spChg chg="mod">
          <ac:chgData name="Anjali Sharma" userId="24f22a1d4485204c" providerId="LiveId" clId="{767352BE-E3B9-499A-93A5-C06CE4620D47}" dt="2021-02-01T11:04:49.441" v="3495" actId="208"/>
          <ac:spMkLst>
            <pc:docMk/>
            <pc:sldMk cId="2327552842" sldId="314"/>
            <ac:spMk id="7" creationId="{8AE16832-92DD-4B91-9CB9-963A9CE1CB41}"/>
          </ac:spMkLst>
        </pc:spChg>
        <pc:picChg chg="add mod">
          <ac:chgData name="Anjali Sharma" userId="24f22a1d4485204c" providerId="LiveId" clId="{767352BE-E3B9-499A-93A5-C06CE4620D47}" dt="2021-02-01T11:04:56.107" v="3500" actId="1036"/>
          <ac:picMkLst>
            <pc:docMk/>
            <pc:sldMk cId="2327552842" sldId="314"/>
            <ac:picMk id="4" creationId="{1AA6B0FD-189C-4F83-BA5C-1E7DC5BFDD68}"/>
          </ac:picMkLst>
        </pc:picChg>
      </pc:sldChg>
      <pc:sldChg chg="addSp delSp modSp add mod">
        <pc:chgData name="Anjali Sharma" userId="24f22a1d4485204c" providerId="LiveId" clId="{767352BE-E3B9-499A-93A5-C06CE4620D47}" dt="2021-02-01T11:05:16.058" v="3505" actId="14100"/>
        <pc:sldMkLst>
          <pc:docMk/>
          <pc:sldMk cId="4180341034" sldId="315"/>
        </pc:sldMkLst>
        <pc:spChg chg="del">
          <ac:chgData name="Anjali Sharma" userId="24f22a1d4485204c" providerId="LiveId" clId="{767352BE-E3B9-499A-93A5-C06CE4620D47}" dt="2021-02-01T08:13:26.316" v="1352" actId="478"/>
          <ac:spMkLst>
            <pc:docMk/>
            <pc:sldMk cId="4180341034" sldId="315"/>
            <ac:spMk id="6" creationId="{9FD32622-63B2-486F-9FDB-C7C3EB14F2BF}"/>
          </ac:spMkLst>
        </pc:spChg>
        <pc:spChg chg="mod">
          <ac:chgData name="Anjali Sharma" userId="24f22a1d4485204c" providerId="LiveId" clId="{767352BE-E3B9-499A-93A5-C06CE4620D47}" dt="2021-02-01T11:05:07.789" v="3502" actId="208"/>
          <ac:spMkLst>
            <pc:docMk/>
            <pc:sldMk cId="4180341034" sldId="315"/>
            <ac:spMk id="7" creationId="{8AE16832-92DD-4B91-9CB9-963A9CE1CB41}"/>
          </ac:spMkLst>
        </pc:spChg>
        <pc:picChg chg="del">
          <ac:chgData name="Anjali Sharma" userId="24f22a1d4485204c" providerId="LiveId" clId="{767352BE-E3B9-499A-93A5-C06CE4620D47}" dt="2021-02-01T08:13:16.255" v="1348" actId="478"/>
          <ac:picMkLst>
            <pc:docMk/>
            <pc:sldMk cId="4180341034" sldId="315"/>
            <ac:picMk id="4" creationId="{1AA6B0FD-189C-4F83-BA5C-1E7DC5BFDD68}"/>
          </ac:picMkLst>
        </pc:picChg>
        <pc:picChg chg="add del mod">
          <ac:chgData name="Anjali Sharma" userId="24f22a1d4485204c" providerId="LiveId" clId="{767352BE-E3B9-499A-93A5-C06CE4620D47}" dt="2021-02-01T08:15:52.971" v="1443" actId="478"/>
          <ac:picMkLst>
            <pc:docMk/>
            <pc:sldMk cId="4180341034" sldId="315"/>
            <ac:picMk id="5" creationId="{10C6989C-1F62-468B-87D6-89655003DA02}"/>
          </ac:picMkLst>
        </pc:picChg>
        <pc:picChg chg="add del mod">
          <ac:chgData name="Anjali Sharma" userId="24f22a1d4485204c" providerId="LiveId" clId="{767352BE-E3B9-499A-93A5-C06CE4620D47}" dt="2021-02-01T11:05:16.058" v="3505" actId="14100"/>
          <ac:picMkLst>
            <pc:docMk/>
            <pc:sldMk cId="4180341034" sldId="315"/>
            <ac:picMk id="8" creationId="{4B673303-6EE7-4554-888B-BA19C3D09DF2}"/>
          </ac:picMkLst>
        </pc:picChg>
      </pc:sldChg>
      <pc:sldChg chg="addSp delSp modSp add mod">
        <pc:chgData name="Anjali Sharma" userId="24f22a1d4485204c" providerId="LiveId" clId="{767352BE-E3B9-499A-93A5-C06CE4620D47}" dt="2021-02-01T11:04:01.076" v="3481" actId="14100"/>
        <pc:sldMkLst>
          <pc:docMk/>
          <pc:sldMk cId="2481078627" sldId="316"/>
        </pc:sldMkLst>
        <pc:spChg chg="mod">
          <ac:chgData name="Anjali Sharma" userId="24f22a1d4485204c" providerId="LiveId" clId="{767352BE-E3B9-499A-93A5-C06CE4620D47}" dt="2021-02-01T11:03:40.264" v="3473" actId="208"/>
          <ac:spMkLst>
            <pc:docMk/>
            <pc:sldMk cId="2481078627" sldId="316"/>
            <ac:spMk id="7" creationId="{8AE16832-92DD-4B91-9CB9-963A9CE1CB41}"/>
          </ac:spMkLst>
        </pc:spChg>
        <pc:picChg chg="add mod">
          <ac:chgData name="Anjali Sharma" userId="24f22a1d4485204c" providerId="LiveId" clId="{767352BE-E3B9-499A-93A5-C06CE4620D47}" dt="2021-02-01T11:04:01.076" v="3481" actId="14100"/>
          <ac:picMkLst>
            <pc:docMk/>
            <pc:sldMk cId="2481078627" sldId="316"/>
            <ac:picMk id="4" creationId="{E085C6CF-CA31-45E7-82B1-E26B41A6B9D5}"/>
          </ac:picMkLst>
        </pc:picChg>
        <pc:picChg chg="del">
          <ac:chgData name="Anjali Sharma" userId="24f22a1d4485204c" providerId="LiveId" clId="{767352BE-E3B9-499A-93A5-C06CE4620D47}" dt="2021-02-01T08:16:04.243" v="1444" actId="478"/>
          <ac:picMkLst>
            <pc:docMk/>
            <pc:sldMk cId="2481078627" sldId="316"/>
            <ac:picMk id="5" creationId="{10C6989C-1F62-468B-87D6-89655003DA02}"/>
          </ac:picMkLst>
        </pc:picChg>
        <pc:picChg chg="del">
          <ac:chgData name="Anjali Sharma" userId="24f22a1d4485204c" providerId="LiveId" clId="{767352BE-E3B9-499A-93A5-C06CE4620D47}" dt="2021-02-01T08:16:07.940" v="1445" actId="478"/>
          <ac:picMkLst>
            <pc:docMk/>
            <pc:sldMk cId="2481078627" sldId="316"/>
            <ac:picMk id="8" creationId="{4B673303-6EE7-4554-888B-BA19C3D09DF2}"/>
          </ac:picMkLst>
        </pc:picChg>
        <pc:picChg chg="add mod">
          <ac:chgData name="Anjali Sharma" userId="24f22a1d4485204c" providerId="LiveId" clId="{767352BE-E3B9-499A-93A5-C06CE4620D47}" dt="2021-02-01T11:03:58.514" v="3480" actId="14100"/>
          <ac:picMkLst>
            <pc:docMk/>
            <pc:sldMk cId="2481078627" sldId="316"/>
            <ac:picMk id="9" creationId="{96DF40FD-368E-4FAD-8409-AD5304822C5F}"/>
          </ac:picMkLst>
        </pc:picChg>
      </pc:sldChg>
      <pc:sldChg chg="delSp modSp add mod">
        <pc:chgData name="Anjali Sharma" userId="24f22a1d4485204c" providerId="LiveId" clId="{767352BE-E3B9-499A-93A5-C06CE4620D47}" dt="2021-02-01T09:45:46.506" v="2377" actId="208"/>
        <pc:sldMkLst>
          <pc:docMk/>
          <pc:sldMk cId="2642091916" sldId="317"/>
        </pc:sldMkLst>
        <pc:spChg chg="mod">
          <ac:chgData name="Anjali Sharma" userId="24f22a1d4485204c" providerId="LiveId" clId="{767352BE-E3B9-499A-93A5-C06CE4620D47}" dt="2021-02-01T09:45:46.506" v="2377" actId="208"/>
          <ac:spMkLst>
            <pc:docMk/>
            <pc:sldMk cId="2642091916" sldId="317"/>
            <ac:spMk id="7" creationId="{8AE16832-92DD-4B91-9CB9-963A9CE1CB41}"/>
          </ac:spMkLst>
        </pc:spChg>
        <pc:picChg chg="del">
          <ac:chgData name="Anjali Sharma" userId="24f22a1d4485204c" providerId="LiveId" clId="{767352BE-E3B9-499A-93A5-C06CE4620D47}" dt="2021-02-01T08:21:54.281" v="1594" actId="478"/>
          <ac:picMkLst>
            <pc:docMk/>
            <pc:sldMk cId="2642091916" sldId="317"/>
            <ac:picMk id="4" creationId="{E085C6CF-CA31-45E7-82B1-E26B41A6B9D5}"/>
          </ac:picMkLst>
        </pc:picChg>
        <pc:picChg chg="del">
          <ac:chgData name="Anjali Sharma" userId="24f22a1d4485204c" providerId="LiveId" clId="{767352BE-E3B9-499A-93A5-C06CE4620D47}" dt="2021-02-01T08:21:57.451" v="1595" actId="478"/>
          <ac:picMkLst>
            <pc:docMk/>
            <pc:sldMk cId="2642091916" sldId="317"/>
            <ac:picMk id="9" creationId="{96DF40FD-368E-4FAD-8409-AD5304822C5F}"/>
          </ac:picMkLst>
        </pc:picChg>
      </pc:sldChg>
      <pc:sldChg chg="addSp modSp add mod">
        <pc:chgData name="Anjali Sharma" userId="24f22a1d4485204c" providerId="LiveId" clId="{767352BE-E3B9-499A-93A5-C06CE4620D47}" dt="2021-02-01T09:46:02.621" v="2381" actId="404"/>
        <pc:sldMkLst>
          <pc:docMk/>
          <pc:sldMk cId="2350650437" sldId="318"/>
        </pc:sldMkLst>
        <pc:spChg chg="add mod">
          <ac:chgData name="Anjali Sharma" userId="24f22a1d4485204c" providerId="LiveId" clId="{767352BE-E3B9-499A-93A5-C06CE4620D47}" dt="2021-02-01T09:46:02.621" v="2381" actId="404"/>
          <ac:spMkLst>
            <pc:docMk/>
            <pc:sldMk cId="2350650437" sldId="318"/>
            <ac:spMk id="5" creationId="{E81BE574-1ED1-424B-8ED5-FF571D7CF4F3}"/>
          </ac:spMkLst>
        </pc:spChg>
        <pc:spChg chg="mod">
          <ac:chgData name="Anjali Sharma" userId="24f22a1d4485204c" providerId="LiveId" clId="{767352BE-E3B9-499A-93A5-C06CE4620D47}" dt="2021-02-01T09:45:40.892" v="2376" actId="208"/>
          <ac:spMkLst>
            <pc:docMk/>
            <pc:sldMk cId="2350650437" sldId="318"/>
            <ac:spMk id="7" creationId="{8AE16832-92DD-4B91-9CB9-963A9CE1CB41}"/>
          </ac:spMkLst>
        </pc:spChg>
        <pc:picChg chg="add mod">
          <ac:chgData name="Anjali Sharma" userId="24f22a1d4485204c" providerId="LiveId" clId="{767352BE-E3B9-499A-93A5-C06CE4620D47}" dt="2021-02-01T09:45:53.600" v="2378" actId="208"/>
          <ac:picMkLst>
            <pc:docMk/>
            <pc:sldMk cId="2350650437" sldId="318"/>
            <ac:picMk id="4" creationId="{95F62942-0B8A-4FCF-97D8-2CFB6F42CF20}"/>
          </ac:picMkLst>
        </pc:picChg>
      </pc:sldChg>
      <pc:sldChg chg="addSp delSp modSp add mod">
        <pc:chgData name="Anjali Sharma" userId="24f22a1d4485204c" providerId="LiveId" clId="{767352BE-E3B9-499A-93A5-C06CE4620D47}" dt="2021-02-01T09:48:44.712" v="2440" actId="14100"/>
        <pc:sldMkLst>
          <pc:docMk/>
          <pc:sldMk cId="2967705280" sldId="319"/>
        </pc:sldMkLst>
        <pc:spChg chg="mod">
          <ac:chgData name="Anjali Sharma" userId="24f22a1d4485204c" providerId="LiveId" clId="{767352BE-E3B9-499A-93A5-C06CE4620D47}" dt="2021-02-01T09:42:09.723" v="2341" actId="20577"/>
          <ac:spMkLst>
            <pc:docMk/>
            <pc:sldMk cId="2967705280" sldId="319"/>
            <ac:spMk id="2" creationId="{3049D4B5-91E9-4E39-87E0-04B1B7C5A49E}"/>
          </ac:spMkLst>
        </pc:spChg>
        <pc:spChg chg="mod">
          <ac:chgData name="Anjali Sharma" userId="24f22a1d4485204c" providerId="LiveId" clId="{767352BE-E3B9-499A-93A5-C06CE4620D47}" dt="2021-02-01T09:45:21.591" v="2371" actId="208"/>
          <ac:spMkLst>
            <pc:docMk/>
            <pc:sldMk cId="2967705280" sldId="319"/>
            <ac:spMk id="8" creationId="{E2BCDAF2-4225-487F-BD01-DF5DD22392ED}"/>
          </ac:spMkLst>
        </pc:spChg>
        <pc:spChg chg="add mod">
          <ac:chgData name="Anjali Sharma" userId="24f22a1d4485204c" providerId="LiveId" clId="{767352BE-E3B9-499A-93A5-C06CE4620D47}" dt="2021-02-01T09:48:41.109" v="2439" actId="20577"/>
          <ac:spMkLst>
            <pc:docMk/>
            <pc:sldMk cId="2967705280" sldId="319"/>
            <ac:spMk id="10" creationId="{357266DD-DA29-4660-8616-30BEC856FD91}"/>
          </ac:spMkLst>
        </pc:spChg>
        <pc:spChg chg="del">
          <ac:chgData name="Anjali Sharma" userId="24f22a1d4485204c" providerId="LiveId" clId="{767352BE-E3B9-499A-93A5-C06CE4620D47}" dt="2021-02-01T09:42:17.282" v="2342" actId="478"/>
          <ac:spMkLst>
            <pc:docMk/>
            <pc:sldMk cId="2967705280" sldId="319"/>
            <ac:spMk id="12" creationId="{E01829A2-A159-409A-B20E-711A8031C84D}"/>
          </ac:spMkLst>
        </pc:spChg>
        <pc:spChg chg="add mod">
          <ac:chgData name="Anjali Sharma" userId="24f22a1d4485204c" providerId="LiveId" clId="{767352BE-E3B9-499A-93A5-C06CE4620D47}" dt="2021-02-01T09:48:44.712" v="2440" actId="14100"/>
          <ac:spMkLst>
            <pc:docMk/>
            <pc:sldMk cId="2967705280" sldId="319"/>
            <ac:spMk id="13" creationId="{87257A91-45BF-4021-8584-CFC512C3293A}"/>
          </ac:spMkLst>
        </pc:spChg>
        <pc:picChg chg="add mod">
          <ac:chgData name="Anjali Sharma" userId="24f22a1d4485204c" providerId="LiveId" clId="{767352BE-E3B9-499A-93A5-C06CE4620D47}" dt="2021-02-01T09:46:34.159" v="2390" actId="208"/>
          <ac:picMkLst>
            <pc:docMk/>
            <pc:sldMk cId="2967705280" sldId="319"/>
            <ac:picMk id="4" creationId="{7D361595-83CA-4DB7-AE3A-4DCB009921DB}"/>
          </ac:picMkLst>
        </pc:picChg>
        <pc:picChg chg="add mod">
          <ac:chgData name="Anjali Sharma" userId="24f22a1d4485204c" providerId="LiveId" clId="{767352BE-E3B9-499A-93A5-C06CE4620D47}" dt="2021-02-01T09:46:38.379" v="2391" actId="14100"/>
          <ac:picMkLst>
            <pc:docMk/>
            <pc:sldMk cId="2967705280" sldId="319"/>
            <ac:picMk id="6" creationId="{96AC9413-33F7-4892-94F8-C2E4ABA56E84}"/>
          </ac:picMkLst>
        </pc:picChg>
        <pc:picChg chg="del">
          <ac:chgData name="Anjali Sharma" userId="24f22a1d4485204c" providerId="LiveId" clId="{767352BE-E3B9-499A-93A5-C06CE4620D47}" dt="2021-02-01T09:43:20.004" v="2348" actId="478"/>
          <ac:picMkLst>
            <pc:docMk/>
            <pc:sldMk cId="2967705280" sldId="319"/>
            <ac:picMk id="9" creationId="{D223CF22-49C5-4588-9362-0B35B302AACA}"/>
          </ac:picMkLst>
        </pc:picChg>
        <pc:picChg chg="del">
          <ac:chgData name="Anjali Sharma" userId="24f22a1d4485204c" providerId="LiveId" clId="{767352BE-E3B9-499A-93A5-C06CE4620D47}" dt="2021-02-01T09:42:17.282" v="2342" actId="478"/>
          <ac:picMkLst>
            <pc:docMk/>
            <pc:sldMk cId="2967705280" sldId="319"/>
            <ac:picMk id="11" creationId="{227AF72A-BC1F-4AD9-94B7-226B3CA5EEFE}"/>
          </ac:picMkLst>
        </pc:picChg>
      </pc:sldChg>
      <pc:sldChg chg="addSp delSp modSp add mod">
        <pc:chgData name="Anjali Sharma" userId="24f22a1d4485204c" providerId="LiveId" clId="{767352BE-E3B9-499A-93A5-C06CE4620D47}" dt="2021-02-01T09:53:45.489" v="2503" actId="1037"/>
        <pc:sldMkLst>
          <pc:docMk/>
          <pc:sldMk cId="619113502" sldId="320"/>
        </pc:sldMkLst>
        <pc:spChg chg="mod">
          <ac:chgData name="Anjali Sharma" userId="24f22a1d4485204c" providerId="LiveId" clId="{767352BE-E3B9-499A-93A5-C06CE4620D47}" dt="2021-02-01T09:53:18.054" v="2488" actId="14100"/>
          <ac:spMkLst>
            <pc:docMk/>
            <pc:sldMk cId="619113502" sldId="320"/>
            <ac:spMk id="8" creationId="{E2BCDAF2-4225-487F-BD01-DF5DD22392ED}"/>
          </ac:spMkLst>
        </pc:spChg>
        <pc:spChg chg="del">
          <ac:chgData name="Anjali Sharma" userId="24f22a1d4485204c" providerId="LiveId" clId="{767352BE-E3B9-499A-93A5-C06CE4620D47}" dt="2021-02-01T09:49:28.222" v="2446" actId="478"/>
          <ac:spMkLst>
            <pc:docMk/>
            <pc:sldMk cId="619113502" sldId="320"/>
            <ac:spMk id="10" creationId="{357266DD-DA29-4660-8616-30BEC856FD91}"/>
          </ac:spMkLst>
        </pc:spChg>
        <pc:spChg chg="add mod">
          <ac:chgData name="Anjali Sharma" userId="24f22a1d4485204c" providerId="LiveId" clId="{767352BE-E3B9-499A-93A5-C06CE4620D47}" dt="2021-02-01T09:53:45.489" v="2503" actId="1037"/>
          <ac:spMkLst>
            <pc:docMk/>
            <pc:sldMk cId="619113502" sldId="320"/>
            <ac:spMk id="11" creationId="{C82940AC-E4A6-4EFD-BC5F-2802A6A7E103}"/>
          </ac:spMkLst>
        </pc:spChg>
        <pc:spChg chg="del">
          <ac:chgData name="Anjali Sharma" userId="24f22a1d4485204c" providerId="LiveId" clId="{767352BE-E3B9-499A-93A5-C06CE4620D47}" dt="2021-02-01T09:49:28.222" v="2446" actId="478"/>
          <ac:spMkLst>
            <pc:docMk/>
            <pc:sldMk cId="619113502" sldId="320"/>
            <ac:spMk id="13" creationId="{87257A91-45BF-4021-8584-CFC512C3293A}"/>
          </ac:spMkLst>
        </pc:spChg>
        <pc:picChg chg="del">
          <ac:chgData name="Anjali Sharma" userId="24f22a1d4485204c" providerId="LiveId" clId="{767352BE-E3B9-499A-93A5-C06CE4620D47}" dt="2021-02-01T09:49:23.044" v="2445" actId="478"/>
          <ac:picMkLst>
            <pc:docMk/>
            <pc:sldMk cId="619113502" sldId="320"/>
            <ac:picMk id="4" creationId="{7D361595-83CA-4DB7-AE3A-4DCB009921DB}"/>
          </ac:picMkLst>
        </pc:picChg>
        <pc:picChg chg="add mod">
          <ac:chgData name="Anjali Sharma" userId="24f22a1d4485204c" providerId="LiveId" clId="{767352BE-E3B9-499A-93A5-C06CE4620D47}" dt="2021-02-01T09:53:23.568" v="2490" actId="1076"/>
          <ac:picMkLst>
            <pc:docMk/>
            <pc:sldMk cId="619113502" sldId="320"/>
            <ac:picMk id="5" creationId="{89A07E3F-4C7E-4980-8938-F49612BEB320}"/>
          </ac:picMkLst>
        </pc:picChg>
        <pc:picChg chg="del">
          <ac:chgData name="Anjali Sharma" userId="24f22a1d4485204c" providerId="LiveId" clId="{767352BE-E3B9-499A-93A5-C06CE4620D47}" dt="2021-02-01T09:49:28.222" v="2446" actId="478"/>
          <ac:picMkLst>
            <pc:docMk/>
            <pc:sldMk cId="619113502" sldId="320"/>
            <ac:picMk id="6" creationId="{96AC9413-33F7-4892-94F8-C2E4ABA56E84}"/>
          </ac:picMkLst>
        </pc:picChg>
        <pc:picChg chg="add mod">
          <ac:chgData name="Anjali Sharma" userId="24f22a1d4485204c" providerId="LiveId" clId="{767352BE-E3B9-499A-93A5-C06CE4620D47}" dt="2021-02-01T09:53:45.489" v="2503" actId="1037"/>
          <ac:picMkLst>
            <pc:docMk/>
            <pc:sldMk cId="619113502" sldId="320"/>
            <ac:picMk id="9" creationId="{AE56545B-D0F2-41FD-9D1E-8E65DBA1D252}"/>
          </ac:picMkLst>
        </pc:picChg>
      </pc:sldChg>
      <pc:sldChg chg="add del">
        <pc:chgData name="Anjali Sharma" userId="24f22a1d4485204c" providerId="LiveId" clId="{767352BE-E3B9-499A-93A5-C06CE4620D47}" dt="2021-02-01T09:54:00.984" v="2504" actId="47"/>
        <pc:sldMkLst>
          <pc:docMk/>
          <pc:sldMk cId="249365110" sldId="321"/>
        </pc:sldMkLst>
      </pc:sldChg>
      <pc:sldChg chg="addSp delSp modSp add mod">
        <pc:chgData name="Anjali Sharma" userId="24f22a1d4485204c" providerId="LiveId" clId="{767352BE-E3B9-499A-93A5-C06CE4620D47}" dt="2021-02-01T10:03:58.770" v="2645" actId="20577"/>
        <pc:sldMkLst>
          <pc:docMk/>
          <pc:sldMk cId="2698178285" sldId="321"/>
        </pc:sldMkLst>
        <pc:spChg chg="del">
          <ac:chgData name="Anjali Sharma" userId="24f22a1d4485204c" providerId="LiveId" clId="{767352BE-E3B9-499A-93A5-C06CE4620D47}" dt="2021-02-01T09:58:07.479" v="2549" actId="478"/>
          <ac:spMkLst>
            <pc:docMk/>
            <pc:sldMk cId="2698178285" sldId="321"/>
            <ac:spMk id="6" creationId="{AF32D5AB-E280-41BB-BEC7-9E97063F0623}"/>
          </ac:spMkLst>
        </pc:spChg>
        <pc:spChg chg="mod">
          <ac:chgData name="Anjali Sharma" userId="24f22a1d4485204c" providerId="LiveId" clId="{767352BE-E3B9-499A-93A5-C06CE4620D47}" dt="2021-02-01T10:02:38.441" v="2620" actId="27636"/>
          <ac:spMkLst>
            <pc:docMk/>
            <pc:sldMk cId="2698178285" sldId="321"/>
            <ac:spMk id="7" creationId="{8AE16832-92DD-4B91-9CB9-963A9CE1CB41}"/>
          </ac:spMkLst>
        </pc:spChg>
        <pc:spChg chg="add del mod">
          <ac:chgData name="Anjali Sharma" userId="24f22a1d4485204c" providerId="LiveId" clId="{767352BE-E3B9-499A-93A5-C06CE4620D47}" dt="2021-02-01T10:00:52.263" v="2587"/>
          <ac:spMkLst>
            <pc:docMk/>
            <pc:sldMk cId="2698178285" sldId="321"/>
            <ac:spMk id="10" creationId="{758C9EFC-E812-44BE-9A2E-9129915C3E69}"/>
          </ac:spMkLst>
        </pc:spChg>
        <pc:spChg chg="add mod">
          <ac:chgData name="Anjali Sharma" userId="24f22a1d4485204c" providerId="LiveId" clId="{767352BE-E3B9-499A-93A5-C06CE4620D47}" dt="2021-02-01T10:02:38.432" v="2619" actId="27636"/>
          <ac:spMkLst>
            <pc:docMk/>
            <pc:sldMk cId="2698178285" sldId="321"/>
            <ac:spMk id="11" creationId="{E4E6095A-1CAC-4925-B01A-188A72BB1488}"/>
          </ac:spMkLst>
        </pc:spChg>
        <pc:spChg chg="add mod">
          <ac:chgData name="Anjali Sharma" userId="24f22a1d4485204c" providerId="LiveId" clId="{767352BE-E3B9-499A-93A5-C06CE4620D47}" dt="2021-02-01T10:03:58.770" v="2645" actId="20577"/>
          <ac:spMkLst>
            <pc:docMk/>
            <pc:sldMk cId="2698178285" sldId="321"/>
            <ac:spMk id="12" creationId="{F20078D9-6F05-4FE6-8FCC-94E29BC97B5F}"/>
          </ac:spMkLst>
        </pc:spChg>
        <pc:picChg chg="del">
          <ac:chgData name="Anjali Sharma" userId="24f22a1d4485204c" providerId="LiveId" clId="{767352BE-E3B9-499A-93A5-C06CE4620D47}" dt="2021-02-01T09:58:09.664" v="2550" actId="478"/>
          <ac:picMkLst>
            <pc:docMk/>
            <pc:sldMk cId="2698178285" sldId="321"/>
            <ac:picMk id="4" creationId="{71B21CEB-8111-420B-9D28-F017F1BCD4A5}"/>
          </ac:picMkLst>
        </pc:picChg>
        <pc:picChg chg="add mod">
          <ac:chgData name="Anjali Sharma" userId="24f22a1d4485204c" providerId="LiveId" clId="{767352BE-E3B9-499A-93A5-C06CE4620D47}" dt="2021-02-01T10:02:11.330" v="2606" actId="1035"/>
          <ac:picMkLst>
            <pc:docMk/>
            <pc:sldMk cId="2698178285" sldId="321"/>
            <ac:picMk id="5" creationId="{B420CDE8-22F3-4454-882D-EFB17999A09F}"/>
          </ac:picMkLst>
        </pc:picChg>
        <pc:picChg chg="add mod">
          <ac:chgData name="Anjali Sharma" userId="24f22a1d4485204c" providerId="LiveId" clId="{767352BE-E3B9-499A-93A5-C06CE4620D47}" dt="2021-02-01T10:02:11.330" v="2606" actId="1035"/>
          <ac:picMkLst>
            <pc:docMk/>
            <pc:sldMk cId="2698178285" sldId="321"/>
            <ac:picMk id="9" creationId="{806C364D-CECE-4C09-8848-43980E29D0B2}"/>
          </ac:picMkLst>
        </pc:picChg>
      </pc:sldChg>
      <pc:sldChg chg="addSp delSp modSp add mod">
        <pc:chgData name="Anjali Sharma" userId="24f22a1d4485204c" providerId="LiveId" clId="{767352BE-E3B9-499A-93A5-C06CE4620D47}" dt="2021-02-01T10:24:56.003" v="2901" actId="1076"/>
        <pc:sldMkLst>
          <pc:docMk/>
          <pc:sldMk cId="2881548324" sldId="322"/>
        </pc:sldMkLst>
        <pc:spChg chg="mod">
          <ac:chgData name="Anjali Sharma" userId="24f22a1d4485204c" providerId="LiveId" clId="{767352BE-E3B9-499A-93A5-C06CE4620D47}" dt="2021-02-01T10:13:28.823" v="2802" actId="20577"/>
          <ac:spMkLst>
            <pc:docMk/>
            <pc:sldMk cId="2881548324" sldId="322"/>
            <ac:spMk id="2" creationId="{3049D4B5-91E9-4E39-87E0-04B1B7C5A49E}"/>
          </ac:spMkLst>
        </pc:spChg>
        <pc:spChg chg="mod">
          <ac:chgData name="Anjali Sharma" userId="24f22a1d4485204c" providerId="LiveId" clId="{767352BE-E3B9-499A-93A5-C06CE4620D47}" dt="2021-02-01T10:24:56.003" v="2901" actId="1076"/>
          <ac:spMkLst>
            <pc:docMk/>
            <pc:sldMk cId="2881548324" sldId="322"/>
            <ac:spMk id="7" creationId="{8AE16832-92DD-4B91-9CB9-963A9CE1CB41}"/>
          </ac:spMkLst>
        </pc:spChg>
        <pc:spChg chg="mod">
          <ac:chgData name="Anjali Sharma" userId="24f22a1d4485204c" providerId="LiveId" clId="{767352BE-E3B9-499A-93A5-C06CE4620D47}" dt="2021-02-01T10:17:00.645" v="2827" actId="1076"/>
          <ac:spMkLst>
            <pc:docMk/>
            <pc:sldMk cId="2881548324" sldId="322"/>
            <ac:spMk id="9" creationId="{1568AEB8-63B4-43C3-9CBF-F8208145454A}"/>
          </ac:spMkLst>
        </pc:spChg>
        <pc:spChg chg="del">
          <ac:chgData name="Anjali Sharma" userId="24f22a1d4485204c" providerId="LiveId" clId="{767352BE-E3B9-499A-93A5-C06CE4620D47}" dt="2021-02-01T10:16:26.550" v="2822" actId="478"/>
          <ac:spMkLst>
            <pc:docMk/>
            <pc:sldMk cId="2881548324" sldId="322"/>
            <ac:spMk id="12" creationId="{9B0CE04A-3706-4D28-B4B3-861313D06213}"/>
          </ac:spMkLst>
        </pc:spChg>
        <pc:spChg chg="add mod">
          <ac:chgData name="Anjali Sharma" userId="24f22a1d4485204c" providerId="LiveId" clId="{767352BE-E3B9-499A-93A5-C06CE4620D47}" dt="2021-02-01T10:18:23.781" v="2851" actId="313"/>
          <ac:spMkLst>
            <pc:docMk/>
            <pc:sldMk cId="2881548324" sldId="322"/>
            <ac:spMk id="13" creationId="{FEB91E68-C23A-42C4-9955-0430B7EC7EA5}"/>
          </ac:spMkLst>
        </pc:spChg>
        <pc:picChg chg="del mod">
          <ac:chgData name="Anjali Sharma" userId="24f22a1d4485204c" providerId="LiveId" clId="{767352BE-E3B9-499A-93A5-C06CE4620D47}" dt="2021-02-01T10:16:51.962" v="2823" actId="478"/>
          <ac:picMkLst>
            <pc:docMk/>
            <pc:sldMk cId="2881548324" sldId="322"/>
            <ac:picMk id="4" creationId="{BE0BA5A7-A82D-42F5-8987-55745A2EBFDC}"/>
          </ac:picMkLst>
        </pc:picChg>
        <pc:picChg chg="add mod">
          <ac:chgData name="Anjali Sharma" userId="24f22a1d4485204c" providerId="LiveId" clId="{767352BE-E3B9-499A-93A5-C06CE4620D47}" dt="2021-02-01T10:16:22.101" v="2821" actId="14100"/>
          <ac:picMkLst>
            <pc:docMk/>
            <pc:sldMk cId="2881548324" sldId="322"/>
            <ac:picMk id="5" creationId="{C7BC94D7-6724-4E12-837E-4B2256C5A3FD}"/>
          </ac:picMkLst>
        </pc:picChg>
        <pc:picChg chg="add mod">
          <ac:chgData name="Anjali Sharma" userId="24f22a1d4485204c" providerId="LiveId" clId="{767352BE-E3B9-499A-93A5-C06CE4620D47}" dt="2021-02-01T10:17:51.291" v="2842" actId="14100"/>
          <ac:picMkLst>
            <pc:docMk/>
            <pc:sldMk cId="2881548324" sldId="322"/>
            <ac:picMk id="8" creationId="{37CE097E-2927-4665-9DE8-8C8BD468B742}"/>
          </ac:picMkLst>
        </pc:picChg>
        <pc:picChg chg="del">
          <ac:chgData name="Anjali Sharma" userId="24f22a1d4485204c" providerId="LiveId" clId="{767352BE-E3B9-499A-93A5-C06CE4620D47}" dt="2021-02-01T10:16:04.554" v="2815" actId="478"/>
          <ac:picMkLst>
            <pc:docMk/>
            <pc:sldMk cId="2881548324" sldId="322"/>
            <ac:picMk id="10" creationId="{6B7024F1-3F6E-48A4-9E73-A308096DA4C6}"/>
          </ac:picMkLst>
        </pc:picChg>
      </pc:sldChg>
      <pc:sldChg chg="addSp delSp modSp add mod">
        <pc:chgData name="Anjali Sharma" userId="24f22a1d4485204c" providerId="LiveId" clId="{767352BE-E3B9-499A-93A5-C06CE4620D47}" dt="2021-02-01T10:22:40.547" v="2882" actId="1076"/>
        <pc:sldMkLst>
          <pc:docMk/>
          <pc:sldMk cId="510840065" sldId="323"/>
        </pc:sldMkLst>
        <pc:spChg chg="mod">
          <ac:chgData name="Anjali Sharma" userId="24f22a1d4485204c" providerId="LiveId" clId="{767352BE-E3B9-499A-93A5-C06CE4620D47}" dt="2021-02-01T10:20:43.913" v="2867" actId="1035"/>
          <ac:spMkLst>
            <pc:docMk/>
            <pc:sldMk cId="510840065" sldId="323"/>
            <ac:spMk id="7" creationId="{8AE16832-92DD-4B91-9CB9-963A9CE1CB41}"/>
          </ac:spMkLst>
        </pc:spChg>
        <pc:spChg chg="mod">
          <ac:chgData name="Anjali Sharma" userId="24f22a1d4485204c" providerId="LiveId" clId="{767352BE-E3B9-499A-93A5-C06CE4620D47}" dt="2021-02-01T10:21:13.037" v="2871" actId="313"/>
          <ac:spMkLst>
            <pc:docMk/>
            <pc:sldMk cId="510840065" sldId="323"/>
            <ac:spMk id="9" creationId="{1568AEB8-63B4-43C3-9CBF-F8208145454A}"/>
          </ac:spMkLst>
        </pc:spChg>
        <pc:spChg chg="mod">
          <ac:chgData name="Anjali Sharma" userId="24f22a1d4485204c" providerId="LiveId" clId="{767352BE-E3B9-499A-93A5-C06CE4620D47}" dt="2021-02-01T10:22:12.792" v="2881"/>
          <ac:spMkLst>
            <pc:docMk/>
            <pc:sldMk cId="510840065" sldId="323"/>
            <ac:spMk id="13" creationId="{FEB91E68-C23A-42C4-9955-0430B7EC7EA5}"/>
          </ac:spMkLst>
        </pc:spChg>
        <pc:picChg chg="add mod">
          <ac:chgData name="Anjali Sharma" userId="24f22a1d4485204c" providerId="LiveId" clId="{767352BE-E3B9-499A-93A5-C06CE4620D47}" dt="2021-02-01T10:22:40.547" v="2882" actId="1076"/>
          <ac:picMkLst>
            <pc:docMk/>
            <pc:sldMk cId="510840065" sldId="323"/>
            <ac:picMk id="4" creationId="{DDB175BC-FF20-4197-B822-4A47A6FC725C}"/>
          </ac:picMkLst>
        </pc:picChg>
        <pc:picChg chg="del">
          <ac:chgData name="Anjali Sharma" userId="24f22a1d4485204c" providerId="LiveId" clId="{767352BE-E3B9-499A-93A5-C06CE4620D47}" dt="2021-02-01T10:19:45.906" v="2853" actId="478"/>
          <ac:picMkLst>
            <pc:docMk/>
            <pc:sldMk cId="510840065" sldId="323"/>
            <ac:picMk id="5" creationId="{C7BC94D7-6724-4E12-837E-4B2256C5A3FD}"/>
          </ac:picMkLst>
        </pc:picChg>
        <pc:picChg chg="del">
          <ac:chgData name="Anjali Sharma" userId="24f22a1d4485204c" providerId="LiveId" clId="{767352BE-E3B9-499A-93A5-C06CE4620D47}" dt="2021-02-01T10:21:40.779" v="2872" actId="478"/>
          <ac:picMkLst>
            <pc:docMk/>
            <pc:sldMk cId="510840065" sldId="323"/>
            <ac:picMk id="8" creationId="{37CE097E-2927-4665-9DE8-8C8BD468B742}"/>
          </ac:picMkLst>
        </pc:picChg>
        <pc:picChg chg="add mod">
          <ac:chgData name="Anjali Sharma" userId="24f22a1d4485204c" providerId="LiveId" clId="{767352BE-E3B9-499A-93A5-C06CE4620D47}" dt="2021-02-01T10:21:55.557" v="2878" actId="14100"/>
          <ac:picMkLst>
            <pc:docMk/>
            <pc:sldMk cId="510840065" sldId="323"/>
            <ac:picMk id="10" creationId="{79544086-0D79-4BC7-BF9A-912C7B4EDF74}"/>
          </ac:picMkLst>
        </pc:picChg>
      </pc:sldChg>
      <pc:sldChg chg="addSp delSp modSp add mod">
        <pc:chgData name="Anjali Sharma" userId="24f22a1d4485204c" providerId="LiveId" clId="{767352BE-E3B9-499A-93A5-C06CE4620D47}" dt="2021-02-01T10:24:32.555" v="2899" actId="27636"/>
        <pc:sldMkLst>
          <pc:docMk/>
          <pc:sldMk cId="2036493025" sldId="324"/>
        </pc:sldMkLst>
        <pc:spChg chg="mod">
          <ac:chgData name="Anjali Sharma" userId="24f22a1d4485204c" providerId="LiveId" clId="{767352BE-E3B9-499A-93A5-C06CE4620D47}" dt="2021-02-01T10:24:32.555" v="2899" actId="27636"/>
          <ac:spMkLst>
            <pc:docMk/>
            <pc:sldMk cId="2036493025" sldId="324"/>
            <ac:spMk id="9" creationId="{1568AEB8-63B4-43C3-9CBF-F8208145454A}"/>
          </ac:spMkLst>
        </pc:spChg>
        <pc:spChg chg="del">
          <ac:chgData name="Anjali Sharma" userId="24f22a1d4485204c" providerId="LiveId" clId="{767352BE-E3B9-499A-93A5-C06CE4620D47}" dt="2021-02-01T10:24:06.785" v="2892" actId="478"/>
          <ac:spMkLst>
            <pc:docMk/>
            <pc:sldMk cId="2036493025" sldId="324"/>
            <ac:spMk id="13" creationId="{FEB91E68-C23A-42C4-9955-0430B7EC7EA5}"/>
          </ac:spMkLst>
        </pc:spChg>
        <pc:picChg chg="del">
          <ac:chgData name="Anjali Sharma" userId="24f22a1d4485204c" providerId="LiveId" clId="{767352BE-E3B9-499A-93A5-C06CE4620D47}" dt="2021-02-01T10:23:43.117" v="2884" actId="478"/>
          <ac:picMkLst>
            <pc:docMk/>
            <pc:sldMk cId="2036493025" sldId="324"/>
            <ac:picMk id="4" creationId="{DDB175BC-FF20-4197-B822-4A47A6FC725C}"/>
          </ac:picMkLst>
        </pc:picChg>
        <pc:picChg chg="add mod">
          <ac:chgData name="Anjali Sharma" userId="24f22a1d4485204c" providerId="LiveId" clId="{767352BE-E3B9-499A-93A5-C06CE4620D47}" dt="2021-02-01T10:24:00.251" v="2891" actId="14100"/>
          <ac:picMkLst>
            <pc:docMk/>
            <pc:sldMk cId="2036493025" sldId="324"/>
            <ac:picMk id="5" creationId="{A9C3967C-BCF2-47FF-AB46-56025925424B}"/>
          </ac:picMkLst>
        </pc:picChg>
        <pc:picChg chg="del">
          <ac:chgData name="Anjali Sharma" userId="24f22a1d4485204c" providerId="LiveId" clId="{767352BE-E3B9-499A-93A5-C06CE4620D47}" dt="2021-02-01T10:23:46.061" v="2885" actId="478"/>
          <ac:picMkLst>
            <pc:docMk/>
            <pc:sldMk cId="2036493025" sldId="324"/>
            <ac:picMk id="10" creationId="{79544086-0D79-4BC7-BF9A-912C7B4EDF74}"/>
          </ac:picMkLst>
        </pc:picChg>
      </pc:sldChg>
      <pc:sldChg chg="addSp delSp modSp add mod">
        <pc:chgData name="Anjali Sharma" userId="24f22a1d4485204c" providerId="LiveId" clId="{767352BE-E3B9-499A-93A5-C06CE4620D47}" dt="2021-02-01T10:34:44.466" v="3162" actId="478"/>
        <pc:sldMkLst>
          <pc:docMk/>
          <pc:sldMk cId="2418001716" sldId="325"/>
        </pc:sldMkLst>
        <pc:spChg chg="mod">
          <ac:chgData name="Anjali Sharma" userId="24f22a1d4485204c" providerId="LiveId" clId="{767352BE-E3B9-499A-93A5-C06CE4620D47}" dt="2021-02-01T10:32:14.983" v="3128" actId="20577"/>
          <ac:spMkLst>
            <pc:docMk/>
            <pc:sldMk cId="2418001716" sldId="325"/>
            <ac:spMk id="2" creationId="{3049D4B5-91E9-4E39-87E0-04B1B7C5A49E}"/>
          </ac:spMkLst>
        </pc:spChg>
        <pc:spChg chg="mod">
          <ac:chgData name="Anjali Sharma" userId="24f22a1d4485204c" providerId="LiveId" clId="{767352BE-E3B9-499A-93A5-C06CE4620D47}" dt="2021-02-01T10:34:09.870" v="3161" actId="6549"/>
          <ac:spMkLst>
            <pc:docMk/>
            <pc:sldMk cId="2418001716" sldId="325"/>
            <ac:spMk id="18" creationId="{12FAF800-E48F-4806-8AF0-B487364308E7}"/>
          </ac:spMkLst>
        </pc:spChg>
        <pc:spChg chg="del">
          <ac:chgData name="Anjali Sharma" userId="24f22a1d4485204c" providerId="LiveId" clId="{767352BE-E3B9-499A-93A5-C06CE4620D47}" dt="2021-02-01T10:34:44.466" v="3162" actId="478"/>
          <ac:spMkLst>
            <pc:docMk/>
            <pc:sldMk cId="2418001716" sldId="325"/>
            <ac:spMk id="21" creationId="{88D4BF19-758A-4DAA-A305-6A96E70804B4}"/>
          </ac:spMkLst>
        </pc:spChg>
        <pc:picChg chg="add mod">
          <ac:chgData name="Anjali Sharma" userId="24f22a1d4485204c" providerId="LiveId" clId="{767352BE-E3B9-499A-93A5-C06CE4620D47}" dt="2021-02-01T10:33:36.753" v="3156" actId="14100"/>
          <ac:picMkLst>
            <pc:docMk/>
            <pc:sldMk cId="2418001716" sldId="325"/>
            <ac:picMk id="4" creationId="{F98E4284-C4E2-4B6C-B100-D4087B667A7A}"/>
          </ac:picMkLst>
        </pc:picChg>
        <pc:picChg chg="del">
          <ac:chgData name="Anjali Sharma" userId="24f22a1d4485204c" providerId="LiveId" clId="{767352BE-E3B9-499A-93A5-C06CE4620D47}" dt="2021-02-01T10:33:15.542" v="3149" actId="478"/>
          <ac:picMkLst>
            <pc:docMk/>
            <pc:sldMk cId="2418001716" sldId="325"/>
            <ac:picMk id="23" creationId="{FCFD0B7F-81A8-46DA-9E85-8E131C51EE22}"/>
          </ac:picMkLst>
        </pc:picChg>
        <pc:picChg chg="del">
          <ac:chgData name="Anjali Sharma" userId="24f22a1d4485204c" providerId="LiveId" clId="{767352BE-E3B9-499A-93A5-C06CE4620D47}" dt="2021-02-01T10:34:44.466" v="3162" actId="478"/>
          <ac:picMkLst>
            <pc:docMk/>
            <pc:sldMk cId="2418001716" sldId="325"/>
            <ac:picMk id="25" creationId="{6FE08CC6-C94E-4454-8F97-A378F25E09D6}"/>
          </ac:picMkLst>
        </pc:picChg>
      </pc:sldChg>
      <pc:sldChg chg="addSp delSp modSp add mod">
        <pc:chgData name="Anjali Sharma" userId="24f22a1d4485204c" providerId="LiveId" clId="{767352BE-E3B9-499A-93A5-C06CE4620D47}" dt="2021-02-01T10:38:48.190" v="3192" actId="113"/>
        <pc:sldMkLst>
          <pc:docMk/>
          <pc:sldMk cId="353657177" sldId="326"/>
        </pc:sldMkLst>
        <pc:spChg chg="mod">
          <ac:chgData name="Anjali Sharma" userId="24f22a1d4485204c" providerId="LiveId" clId="{767352BE-E3B9-499A-93A5-C06CE4620D47}" dt="2021-02-01T10:32:27.274" v="3148" actId="20577"/>
          <ac:spMkLst>
            <pc:docMk/>
            <pc:sldMk cId="353657177" sldId="326"/>
            <ac:spMk id="2" creationId="{3049D4B5-91E9-4E39-87E0-04B1B7C5A49E}"/>
          </ac:spMkLst>
        </pc:spChg>
        <pc:spChg chg="mod">
          <ac:chgData name="Anjali Sharma" userId="24f22a1d4485204c" providerId="LiveId" clId="{767352BE-E3B9-499A-93A5-C06CE4620D47}" dt="2021-02-01T10:35:09.653" v="3167" actId="20577"/>
          <ac:spMkLst>
            <pc:docMk/>
            <pc:sldMk cId="353657177" sldId="326"/>
            <ac:spMk id="17" creationId="{CAC684C9-D4AE-445D-BA98-98482032D704}"/>
          </ac:spMkLst>
        </pc:spChg>
        <pc:spChg chg="mod">
          <ac:chgData name="Anjali Sharma" userId="24f22a1d4485204c" providerId="LiveId" clId="{767352BE-E3B9-499A-93A5-C06CE4620D47}" dt="2021-02-01T10:37:03.878" v="3181" actId="20577"/>
          <ac:spMkLst>
            <pc:docMk/>
            <pc:sldMk cId="353657177" sldId="326"/>
            <ac:spMk id="18" creationId="{12FAF800-E48F-4806-8AF0-B487364308E7}"/>
          </ac:spMkLst>
        </pc:spChg>
        <pc:spChg chg="mod">
          <ac:chgData name="Anjali Sharma" userId="24f22a1d4485204c" providerId="LiveId" clId="{767352BE-E3B9-499A-93A5-C06CE4620D47}" dt="2021-02-01T10:38:48.190" v="3192" actId="113"/>
          <ac:spMkLst>
            <pc:docMk/>
            <pc:sldMk cId="353657177" sldId="326"/>
            <ac:spMk id="21" creationId="{88D4BF19-758A-4DAA-A305-6A96E70804B4}"/>
          </ac:spMkLst>
        </pc:spChg>
        <pc:picChg chg="add mod">
          <ac:chgData name="Anjali Sharma" userId="24f22a1d4485204c" providerId="LiveId" clId="{767352BE-E3B9-499A-93A5-C06CE4620D47}" dt="2021-02-01T10:36:06.660" v="3174" actId="14100"/>
          <ac:picMkLst>
            <pc:docMk/>
            <pc:sldMk cId="353657177" sldId="326"/>
            <ac:picMk id="4" creationId="{00CD0B3F-6C65-4B1E-8A46-F185CC2BE812}"/>
          </ac:picMkLst>
        </pc:picChg>
        <pc:picChg chg="add mod">
          <ac:chgData name="Anjali Sharma" userId="24f22a1d4485204c" providerId="LiveId" clId="{767352BE-E3B9-499A-93A5-C06CE4620D47}" dt="2021-02-01T10:38:24.529" v="3188" actId="14100"/>
          <ac:picMkLst>
            <pc:docMk/>
            <pc:sldMk cId="353657177" sldId="326"/>
            <ac:picMk id="6" creationId="{CB7D5906-6F92-48D5-806D-3AD3BAD0F916}"/>
          </ac:picMkLst>
        </pc:picChg>
        <pc:picChg chg="del">
          <ac:chgData name="Anjali Sharma" userId="24f22a1d4485204c" providerId="LiveId" clId="{767352BE-E3B9-499A-93A5-C06CE4620D47}" dt="2021-02-01T10:35:50.080" v="3168" actId="478"/>
          <ac:picMkLst>
            <pc:docMk/>
            <pc:sldMk cId="353657177" sldId="326"/>
            <ac:picMk id="23" creationId="{FCFD0B7F-81A8-46DA-9E85-8E131C51EE22}"/>
          </ac:picMkLst>
        </pc:picChg>
        <pc:picChg chg="del mod">
          <ac:chgData name="Anjali Sharma" userId="24f22a1d4485204c" providerId="LiveId" clId="{767352BE-E3B9-499A-93A5-C06CE4620D47}" dt="2021-02-01T10:37:20.366" v="3182" actId="478"/>
          <ac:picMkLst>
            <pc:docMk/>
            <pc:sldMk cId="353657177" sldId="326"/>
            <ac:picMk id="25" creationId="{6FE08CC6-C94E-4454-8F97-A378F25E09D6}"/>
          </ac:picMkLst>
        </pc:picChg>
      </pc:sldChg>
      <pc:sldChg chg="addSp delSp modSp add mod">
        <pc:chgData name="Anjali Sharma" userId="24f22a1d4485204c" providerId="LiveId" clId="{767352BE-E3B9-499A-93A5-C06CE4620D47}" dt="2021-02-01T10:42:03.645" v="3224" actId="403"/>
        <pc:sldMkLst>
          <pc:docMk/>
          <pc:sldMk cId="1595859840" sldId="327"/>
        </pc:sldMkLst>
        <pc:spChg chg="mod">
          <ac:chgData name="Anjali Sharma" userId="24f22a1d4485204c" providerId="LiveId" clId="{767352BE-E3B9-499A-93A5-C06CE4620D47}" dt="2021-02-01T10:40:29.942" v="3210" actId="1035"/>
          <ac:spMkLst>
            <pc:docMk/>
            <pc:sldMk cId="1595859840" sldId="327"/>
            <ac:spMk id="17" creationId="{CAC684C9-D4AE-445D-BA98-98482032D704}"/>
          </ac:spMkLst>
        </pc:spChg>
        <pc:spChg chg="mod">
          <ac:chgData name="Anjali Sharma" userId="24f22a1d4485204c" providerId="LiveId" clId="{767352BE-E3B9-499A-93A5-C06CE4620D47}" dt="2021-02-01T10:39:46.470" v="3202" actId="27636"/>
          <ac:spMkLst>
            <pc:docMk/>
            <pc:sldMk cId="1595859840" sldId="327"/>
            <ac:spMk id="18" creationId="{12FAF800-E48F-4806-8AF0-B487364308E7}"/>
          </ac:spMkLst>
        </pc:spChg>
        <pc:spChg chg="mod">
          <ac:chgData name="Anjali Sharma" userId="24f22a1d4485204c" providerId="LiveId" clId="{767352BE-E3B9-499A-93A5-C06CE4620D47}" dt="2021-02-01T10:42:03.645" v="3224" actId="403"/>
          <ac:spMkLst>
            <pc:docMk/>
            <pc:sldMk cId="1595859840" sldId="327"/>
            <ac:spMk id="21" creationId="{88D4BF19-758A-4DAA-A305-6A96E70804B4}"/>
          </ac:spMkLst>
        </pc:spChg>
        <pc:picChg chg="del">
          <ac:chgData name="Anjali Sharma" userId="24f22a1d4485204c" providerId="LiveId" clId="{767352BE-E3B9-499A-93A5-C06CE4620D47}" dt="2021-02-01T10:40:09.265" v="3203" actId="478"/>
          <ac:picMkLst>
            <pc:docMk/>
            <pc:sldMk cId="1595859840" sldId="327"/>
            <ac:picMk id="4" creationId="{00CD0B3F-6C65-4B1E-8A46-F185CC2BE812}"/>
          </ac:picMkLst>
        </pc:picChg>
        <pc:picChg chg="add mod">
          <ac:chgData name="Anjali Sharma" userId="24f22a1d4485204c" providerId="LiveId" clId="{767352BE-E3B9-499A-93A5-C06CE4620D47}" dt="2021-02-01T10:40:26.807" v="3209" actId="14100"/>
          <ac:picMkLst>
            <pc:docMk/>
            <pc:sldMk cId="1595859840" sldId="327"/>
            <ac:picMk id="5" creationId="{507D6E11-926C-4D5A-96EC-B6566BE682D2}"/>
          </ac:picMkLst>
        </pc:picChg>
        <pc:picChg chg="del">
          <ac:chgData name="Anjali Sharma" userId="24f22a1d4485204c" providerId="LiveId" clId="{767352BE-E3B9-499A-93A5-C06CE4620D47}" dt="2021-02-01T10:40:59.305" v="3211" actId="478"/>
          <ac:picMkLst>
            <pc:docMk/>
            <pc:sldMk cId="1595859840" sldId="327"/>
            <ac:picMk id="6" creationId="{CB7D5906-6F92-48D5-806D-3AD3BAD0F916}"/>
          </ac:picMkLst>
        </pc:picChg>
        <pc:picChg chg="add mod">
          <ac:chgData name="Anjali Sharma" userId="24f22a1d4485204c" providerId="LiveId" clId="{767352BE-E3B9-499A-93A5-C06CE4620D47}" dt="2021-02-01T10:41:12.824" v="3217" actId="14100"/>
          <ac:picMkLst>
            <pc:docMk/>
            <pc:sldMk cId="1595859840" sldId="327"/>
            <ac:picMk id="8" creationId="{602B3D91-AF7A-4752-A08C-3A4E9303A9B4}"/>
          </ac:picMkLst>
        </pc:picChg>
      </pc:sldChg>
      <pc:sldChg chg="addSp delSp modSp add mod">
        <pc:chgData name="Anjali Sharma" userId="24f22a1d4485204c" providerId="LiveId" clId="{767352BE-E3B9-499A-93A5-C06CE4620D47}" dt="2021-02-01T10:43:43.169" v="3242" actId="27636"/>
        <pc:sldMkLst>
          <pc:docMk/>
          <pc:sldMk cId="285480899" sldId="328"/>
        </pc:sldMkLst>
        <pc:spChg chg="add del">
          <ac:chgData name="Anjali Sharma" userId="24f22a1d4485204c" providerId="LiveId" clId="{767352BE-E3B9-499A-93A5-C06CE4620D47}" dt="2021-02-01T10:43:39.409" v="3237" actId="22"/>
          <ac:spMkLst>
            <pc:docMk/>
            <pc:sldMk cId="285480899" sldId="328"/>
            <ac:spMk id="11" creationId="{EA9309AC-9E07-4CAC-B7CD-5AFA4DD84B14}"/>
          </ac:spMkLst>
        </pc:spChg>
        <pc:spChg chg="mod">
          <ac:chgData name="Anjali Sharma" userId="24f22a1d4485204c" providerId="LiveId" clId="{767352BE-E3B9-499A-93A5-C06CE4620D47}" dt="2021-02-01T10:43:43.169" v="3242" actId="27636"/>
          <ac:spMkLst>
            <pc:docMk/>
            <pc:sldMk cId="285480899" sldId="328"/>
            <ac:spMk id="18" creationId="{12FAF800-E48F-4806-8AF0-B487364308E7}"/>
          </ac:spMkLst>
        </pc:spChg>
        <pc:spChg chg="del">
          <ac:chgData name="Anjali Sharma" userId="24f22a1d4485204c" providerId="LiveId" clId="{767352BE-E3B9-499A-93A5-C06CE4620D47}" dt="2021-02-01T10:43:27.361" v="3235" actId="478"/>
          <ac:spMkLst>
            <pc:docMk/>
            <pc:sldMk cId="285480899" sldId="328"/>
            <ac:spMk id="21" creationId="{88D4BF19-758A-4DAA-A305-6A96E70804B4}"/>
          </ac:spMkLst>
        </pc:spChg>
        <pc:picChg chg="add mod">
          <ac:chgData name="Anjali Sharma" userId="24f22a1d4485204c" providerId="LiveId" clId="{767352BE-E3B9-499A-93A5-C06CE4620D47}" dt="2021-02-01T10:43:24.832" v="3234" actId="14100"/>
          <ac:picMkLst>
            <pc:docMk/>
            <pc:sldMk cId="285480899" sldId="328"/>
            <ac:picMk id="4" creationId="{37CA2025-B163-4F6B-A8AF-C5D9CFA0625E}"/>
          </ac:picMkLst>
        </pc:picChg>
        <pc:picChg chg="del">
          <ac:chgData name="Anjali Sharma" userId="24f22a1d4485204c" providerId="LiveId" clId="{767352BE-E3B9-499A-93A5-C06CE4620D47}" dt="2021-02-01T10:42:37.699" v="3226" actId="478"/>
          <ac:picMkLst>
            <pc:docMk/>
            <pc:sldMk cId="285480899" sldId="328"/>
            <ac:picMk id="5" creationId="{507D6E11-926C-4D5A-96EC-B6566BE682D2}"/>
          </ac:picMkLst>
        </pc:picChg>
        <pc:picChg chg="del">
          <ac:chgData name="Anjali Sharma" userId="24f22a1d4485204c" providerId="LiveId" clId="{767352BE-E3B9-499A-93A5-C06CE4620D47}" dt="2021-02-01T10:42:37.699" v="3226" actId="478"/>
          <ac:picMkLst>
            <pc:docMk/>
            <pc:sldMk cId="285480899" sldId="328"/>
            <ac:picMk id="8" creationId="{602B3D91-AF7A-4752-A08C-3A4E9303A9B4}"/>
          </ac:picMkLst>
        </pc:picChg>
      </pc:sldChg>
      <pc:sldChg chg="addSp delSp modSp add mod">
        <pc:chgData name="Anjali Sharma" userId="24f22a1d4485204c" providerId="LiveId" clId="{767352BE-E3B9-499A-93A5-C06CE4620D47}" dt="2021-02-01T10:52:57.032" v="3360" actId="14100"/>
        <pc:sldMkLst>
          <pc:docMk/>
          <pc:sldMk cId="4077905623" sldId="329"/>
        </pc:sldMkLst>
        <pc:spChg chg="mod">
          <ac:chgData name="Anjali Sharma" userId="24f22a1d4485204c" providerId="LiveId" clId="{767352BE-E3B9-499A-93A5-C06CE4620D47}" dt="2021-02-01T10:49:10.718" v="3323" actId="20577"/>
          <ac:spMkLst>
            <pc:docMk/>
            <pc:sldMk cId="4077905623" sldId="329"/>
            <ac:spMk id="2" creationId="{3049D4B5-91E9-4E39-87E0-04B1B7C5A49E}"/>
          </ac:spMkLst>
        </pc:spChg>
        <pc:spChg chg="mod">
          <ac:chgData name="Anjali Sharma" userId="24f22a1d4485204c" providerId="LiveId" clId="{767352BE-E3B9-499A-93A5-C06CE4620D47}" dt="2021-02-01T10:51:25.316" v="3350" actId="313"/>
          <ac:spMkLst>
            <pc:docMk/>
            <pc:sldMk cId="4077905623" sldId="329"/>
            <ac:spMk id="8" creationId="{F71E5B1F-95B3-47A8-9CB9-FEA110BE835A}"/>
          </ac:spMkLst>
        </pc:spChg>
        <pc:spChg chg="del">
          <ac:chgData name="Anjali Sharma" userId="24f22a1d4485204c" providerId="LiveId" clId="{767352BE-E3B9-499A-93A5-C06CE4620D47}" dt="2021-02-01T10:50:33.318" v="3333" actId="478"/>
          <ac:spMkLst>
            <pc:docMk/>
            <pc:sldMk cId="4077905623" sldId="329"/>
            <ac:spMk id="10" creationId="{7C37889D-EC75-48B2-B9B5-A2E4AA830AC1}"/>
          </ac:spMkLst>
        </pc:spChg>
        <pc:picChg chg="del">
          <ac:chgData name="Anjali Sharma" userId="24f22a1d4485204c" providerId="LiveId" clId="{767352BE-E3B9-499A-93A5-C06CE4620D47}" dt="2021-02-01T10:50:24.400" v="3329" actId="478"/>
          <ac:picMkLst>
            <pc:docMk/>
            <pc:sldMk cId="4077905623" sldId="329"/>
            <ac:picMk id="4" creationId="{F38ACDA1-67F4-45D8-9D92-CF947C312B01}"/>
          </ac:picMkLst>
        </pc:picChg>
        <pc:picChg chg="add mod">
          <ac:chgData name="Anjali Sharma" userId="24f22a1d4485204c" providerId="LiveId" clId="{767352BE-E3B9-499A-93A5-C06CE4620D47}" dt="2021-02-01T10:52:57.032" v="3360" actId="14100"/>
          <ac:picMkLst>
            <pc:docMk/>
            <pc:sldMk cId="4077905623" sldId="329"/>
            <ac:picMk id="5" creationId="{A01D53BE-D6A5-4D56-9737-7C67736E5C68}"/>
          </ac:picMkLst>
        </pc:picChg>
        <pc:picChg chg="del">
          <ac:chgData name="Anjali Sharma" userId="24f22a1d4485204c" providerId="LiveId" clId="{767352BE-E3B9-499A-93A5-C06CE4620D47}" dt="2021-02-01T10:50:21.717" v="3328" actId="478"/>
          <ac:picMkLst>
            <pc:docMk/>
            <pc:sldMk cId="4077905623" sldId="329"/>
            <ac:picMk id="9" creationId="{3BF44C2E-1531-4979-9AD8-D72972BC31BA}"/>
          </ac:picMkLst>
        </pc:picChg>
      </pc:sldChg>
      <pc:sldChg chg="add del">
        <pc:chgData name="Anjali Sharma" userId="24f22a1d4485204c" providerId="LiveId" clId="{767352BE-E3B9-499A-93A5-C06CE4620D47}" dt="2021-02-01T10:49:16.321" v="3324" actId="47"/>
        <pc:sldMkLst>
          <pc:docMk/>
          <pc:sldMk cId="740003575" sldId="330"/>
        </pc:sldMkLst>
      </pc:sldChg>
      <pc:sldChg chg="addSp delSp modSp add mod">
        <pc:chgData name="Anjali Sharma" userId="24f22a1d4485204c" providerId="LiveId" clId="{767352BE-E3B9-499A-93A5-C06CE4620D47}" dt="2021-02-01T10:53:15.626" v="3363"/>
        <pc:sldMkLst>
          <pc:docMk/>
          <pc:sldMk cId="1022487038" sldId="330"/>
        </pc:sldMkLst>
        <pc:spChg chg="mod">
          <ac:chgData name="Anjali Sharma" userId="24f22a1d4485204c" providerId="LiveId" clId="{767352BE-E3B9-499A-93A5-C06CE4620D47}" dt="2021-02-01T10:53:15.626" v="3363"/>
          <ac:spMkLst>
            <pc:docMk/>
            <pc:sldMk cId="1022487038" sldId="330"/>
            <ac:spMk id="8" creationId="{F71E5B1F-95B3-47A8-9CB9-FEA110BE835A}"/>
          </ac:spMkLst>
        </pc:spChg>
        <pc:picChg chg="add mod">
          <ac:chgData name="Anjali Sharma" userId="24f22a1d4485204c" providerId="LiveId" clId="{767352BE-E3B9-499A-93A5-C06CE4620D47}" dt="2021-02-01T10:52:47.868" v="3359" actId="14100"/>
          <ac:picMkLst>
            <pc:docMk/>
            <pc:sldMk cId="1022487038" sldId="330"/>
            <ac:picMk id="4" creationId="{9E16DEE9-C30D-4779-A1D4-B28B0417D52B}"/>
          </ac:picMkLst>
        </pc:picChg>
        <pc:picChg chg="del">
          <ac:chgData name="Anjali Sharma" userId="24f22a1d4485204c" providerId="LiveId" clId="{767352BE-E3B9-499A-93A5-C06CE4620D47}" dt="2021-02-01T10:52:33.455" v="3353" actId="478"/>
          <ac:picMkLst>
            <pc:docMk/>
            <pc:sldMk cId="1022487038" sldId="330"/>
            <ac:picMk id="5" creationId="{A01D53BE-D6A5-4D56-9737-7C67736E5C68}"/>
          </ac:picMkLst>
        </pc:picChg>
      </pc:sldChg>
      <pc:sldChg chg="add del ord">
        <pc:chgData name="Anjali Sharma" userId="24f22a1d4485204c" providerId="LiveId" clId="{767352BE-E3B9-499A-93A5-C06CE4620D47}" dt="2021-02-01T10:52:04.614" v="3351" actId="47"/>
        <pc:sldMkLst>
          <pc:docMk/>
          <pc:sldMk cId="2288799255" sldId="330"/>
        </pc:sldMkLst>
      </pc:sldChg>
      <pc:sldChg chg="addSp delSp modSp add mod">
        <pc:chgData name="Anjali Sharma" userId="24f22a1d4485204c" providerId="LiveId" clId="{767352BE-E3B9-499A-93A5-C06CE4620D47}" dt="2021-02-01T10:54:33.071" v="3375"/>
        <pc:sldMkLst>
          <pc:docMk/>
          <pc:sldMk cId="2545676367" sldId="331"/>
        </pc:sldMkLst>
        <pc:spChg chg="mod">
          <ac:chgData name="Anjali Sharma" userId="24f22a1d4485204c" providerId="LiveId" clId="{767352BE-E3B9-499A-93A5-C06CE4620D47}" dt="2021-02-01T10:54:33.071" v="3375"/>
          <ac:spMkLst>
            <pc:docMk/>
            <pc:sldMk cId="2545676367" sldId="331"/>
            <ac:spMk id="8" creationId="{F71E5B1F-95B3-47A8-9CB9-FEA110BE835A}"/>
          </ac:spMkLst>
        </pc:spChg>
        <pc:picChg chg="del">
          <ac:chgData name="Anjali Sharma" userId="24f22a1d4485204c" providerId="LiveId" clId="{767352BE-E3B9-499A-93A5-C06CE4620D47}" dt="2021-02-01T10:53:56.622" v="3365" actId="478"/>
          <ac:picMkLst>
            <pc:docMk/>
            <pc:sldMk cId="2545676367" sldId="331"/>
            <ac:picMk id="4" creationId="{9E16DEE9-C30D-4779-A1D4-B28B0417D52B}"/>
          </ac:picMkLst>
        </pc:picChg>
        <pc:picChg chg="add mod">
          <ac:chgData name="Anjali Sharma" userId="24f22a1d4485204c" providerId="LiveId" clId="{767352BE-E3B9-499A-93A5-C06CE4620D47}" dt="2021-02-01T10:54:14.084" v="3372" actId="14100"/>
          <ac:picMkLst>
            <pc:docMk/>
            <pc:sldMk cId="2545676367" sldId="331"/>
            <ac:picMk id="5" creationId="{39B02141-3E69-4BDB-8DB8-43AB08616D01}"/>
          </ac:picMkLst>
        </pc:picChg>
      </pc:sldChg>
      <pc:sldChg chg="addSp delSp modSp add mod">
        <pc:chgData name="Anjali Sharma" userId="24f22a1d4485204c" providerId="LiveId" clId="{767352BE-E3B9-499A-93A5-C06CE4620D47}" dt="2021-02-01T10:55:48.227" v="3389"/>
        <pc:sldMkLst>
          <pc:docMk/>
          <pc:sldMk cId="1937109836" sldId="332"/>
        </pc:sldMkLst>
        <pc:spChg chg="mod">
          <ac:chgData name="Anjali Sharma" userId="24f22a1d4485204c" providerId="LiveId" clId="{767352BE-E3B9-499A-93A5-C06CE4620D47}" dt="2021-02-01T10:55:48.227" v="3389"/>
          <ac:spMkLst>
            <pc:docMk/>
            <pc:sldMk cId="1937109836" sldId="332"/>
            <ac:spMk id="8" creationId="{F71E5B1F-95B3-47A8-9CB9-FEA110BE835A}"/>
          </ac:spMkLst>
        </pc:spChg>
        <pc:picChg chg="add mod">
          <ac:chgData name="Anjali Sharma" userId="24f22a1d4485204c" providerId="LiveId" clId="{767352BE-E3B9-499A-93A5-C06CE4620D47}" dt="2021-02-01T10:55:33.717" v="3386" actId="14100"/>
          <ac:picMkLst>
            <pc:docMk/>
            <pc:sldMk cId="1937109836" sldId="332"/>
            <ac:picMk id="4" creationId="{AEA3657B-342C-4C4F-9EBB-3910FA8BC09C}"/>
          </ac:picMkLst>
        </pc:picChg>
        <pc:picChg chg="del">
          <ac:chgData name="Anjali Sharma" userId="24f22a1d4485204c" providerId="LiveId" clId="{767352BE-E3B9-499A-93A5-C06CE4620D47}" dt="2021-02-01T10:55:15.278" v="3378" actId="478"/>
          <ac:picMkLst>
            <pc:docMk/>
            <pc:sldMk cId="1937109836" sldId="332"/>
            <ac:picMk id="5" creationId="{39B02141-3E69-4BDB-8DB8-43AB08616D01}"/>
          </ac:picMkLst>
        </pc:picChg>
      </pc:sldChg>
      <pc:sldChg chg="addSp delSp modSp add mod">
        <pc:chgData name="Anjali Sharma" userId="24f22a1d4485204c" providerId="LiveId" clId="{767352BE-E3B9-499A-93A5-C06CE4620D47}" dt="2021-02-01T10:56:45.898" v="3402"/>
        <pc:sldMkLst>
          <pc:docMk/>
          <pc:sldMk cId="2781559493" sldId="333"/>
        </pc:sldMkLst>
        <pc:spChg chg="mod">
          <ac:chgData name="Anjali Sharma" userId="24f22a1d4485204c" providerId="LiveId" clId="{767352BE-E3B9-499A-93A5-C06CE4620D47}" dt="2021-02-01T10:56:45.898" v="3402"/>
          <ac:spMkLst>
            <pc:docMk/>
            <pc:sldMk cId="2781559493" sldId="333"/>
            <ac:spMk id="8" creationId="{F71E5B1F-95B3-47A8-9CB9-FEA110BE835A}"/>
          </ac:spMkLst>
        </pc:spChg>
        <pc:picChg chg="add mod">
          <ac:chgData name="Anjali Sharma" userId="24f22a1d4485204c" providerId="LiveId" clId="{767352BE-E3B9-499A-93A5-C06CE4620D47}" dt="2021-02-01T10:56:27.927" v="3399" actId="14100"/>
          <ac:picMkLst>
            <pc:docMk/>
            <pc:sldMk cId="2781559493" sldId="333"/>
            <ac:picMk id="4" creationId="{DEED8D52-3647-45DA-8A19-D6B412FD92D8}"/>
          </ac:picMkLst>
        </pc:picChg>
        <pc:picChg chg="del">
          <ac:chgData name="Anjali Sharma" userId="24f22a1d4485204c" providerId="LiveId" clId="{767352BE-E3B9-499A-93A5-C06CE4620D47}" dt="2021-02-01T10:56:11.164" v="3390" actId="478"/>
          <ac:picMkLst>
            <pc:docMk/>
            <pc:sldMk cId="2781559493" sldId="333"/>
            <ac:picMk id="5" creationId="{39B02141-3E69-4BDB-8DB8-43AB08616D01}"/>
          </ac:picMkLst>
        </pc:picChg>
      </pc:sldChg>
      <pc:sldChg chg="addSp delSp modSp add mod">
        <pc:chgData name="Anjali Sharma" userId="24f22a1d4485204c" providerId="LiveId" clId="{767352BE-E3B9-499A-93A5-C06CE4620D47}" dt="2021-02-01T10:58:03.258" v="3416"/>
        <pc:sldMkLst>
          <pc:docMk/>
          <pc:sldMk cId="960175837" sldId="334"/>
        </pc:sldMkLst>
        <pc:spChg chg="mod">
          <ac:chgData name="Anjali Sharma" userId="24f22a1d4485204c" providerId="LiveId" clId="{767352BE-E3B9-499A-93A5-C06CE4620D47}" dt="2021-02-01T10:58:03.258" v="3416"/>
          <ac:spMkLst>
            <pc:docMk/>
            <pc:sldMk cId="960175837" sldId="334"/>
            <ac:spMk id="8" creationId="{F71E5B1F-95B3-47A8-9CB9-FEA110BE835A}"/>
          </ac:spMkLst>
        </pc:spChg>
        <pc:picChg chg="del">
          <ac:chgData name="Anjali Sharma" userId="24f22a1d4485204c" providerId="LiveId" clId="{767352BE-E3B9-499A-93A5-C06CE4620D47}" dt="2021-02-01T10:57:28.642" v="3404" actId="478"/>
          <ac:picMkLst>
            <pc:docMk/>
            <pc:sldMk cId="960175837" sldId="334"/>
            <ac:picMk id="4" creationId="{DEED8D52-3647-45DA-8A19-D6B412FD92D8}"/>
          </ac:picMkLst>
        </pc:picChg>
        <pc:picChg chg="add mod">
          <ac:chgData name="Anjali Sharma" userId="24f22a1d4485204c" providerId="LiveId" clId="{767352BE-E3B9-499A-93A5-C06CE4620D47}" dt="2021-02-01T10:57:45.822" v="3413" actId="14100"/>
          <ac:picMkLst>
            <pc:docMk/>
            <pc:sldMk cId="960175837" sldId="334"/>
            <ac:picMk id="5" creationId="{149574CC-9153-4FE4-8128-32DFE2D04BBE}"/>
          </ac:picMkLst>
        </pc:picChg>
      </pc:sldChg>
      <pc:sldChg chg="addSp delSp modSp add mod">
        <pc:chgData name="Anjali Sharma" userId="24f22a1d4485204c" providerId="LiveId" clId="{767352BE-E3B9-499A-93A5-C06CE4620D47}" dt="2021-02-01T10:59:08.856" v="3428" actId="6549"/>
        <pc:sldMkLst>
          <pc:docMk/>
          <pc:sldMk cId="2272929094" sldId="335"/>
        </pc:sldMkLst>
        <pc:spChg chg="mod">
          <ac:chgData name="Anjali Sharma" userId="24f22a1d4485204c" providerId="LiveId" clId="{767352BE-E3B9-499A-93A5-C06CE4620D47}" dt="2021-02-01T10:59:08.856" v="3428" actId="6549"/>
          <ac:spMkLst>
            <pc:docMk/>
            <pc:sldMk cId="2272929094" sldId="335"/>
            <ac:spMk id="8" creationId="{F71E5B1F-95B3-47A8-9CB9-FEA110BE835A}"/>
          </ac:spMkLst>
        </pc:spChg>
        <pc:picChg chg="add mod">
          <ac:chgData name="Anjali Sharma" userId="24f22a1d4485204c" providerId="LiveId" clId="{767352BE-E3B9-499A-93A5-C06CE4620D47}" dt="2021-02-01T10:58:50.177" v="3424" actId="14100"/>
          <ac:picMkLst>
            <pc:docMk/>
            <pc:sldMk cId="2272929094" sldId="335"/>
            <ac:picMk id="4" creationId="{646DED8E-AE26-4349-B571-3F47DA953EF4}"/>
          </ac:picMkLst>
        </pc:picChg>
        <pc:picChg chg="del">
          <ac:chgData name="Anjali Sharma" userId="24f22a1d4485204c" providerId="LiveId" clId="{767352BE-E3B9-499A-93A5-C06CE4620D47}" dt="2021-02-01T10:58:36.174" v="3418" actId="478"/>
          <ac:picMkLst>
            <pc:docMk/>
            <pc:sldMk cId="2272929094" sldId="335"/>
            <ac:picMk id="5" creationId="{149574CC-9153-4FE4-8128-32DFE2D04BBE}"/>
          </ac:picMkLst>
        </pc:picChg>
      </pc:sldChg>
      <pc:sldChg chg="addSp delSp modSp add mod">
        <pc:chgData name="Anjali Sharma" userId="24f22a1d4485204c" providerId="LiveId" clId="{767352BE-E3B9-499A-93A5-C06CE4620D47}" dt="2021-02-01T11:00:14.870" v="3441" actId="20577"/>
        <pc:sldMkLst>
          <pc:docMk/>
          <pc:sldMk cId="3009830430" sldId="336"/>
        </pc:sldMkLst>
        <pc:spChg chg="mod">
          <ac:chgData name="Anjali Sharma" userId="24f22a1d4485204c" providerId="LiveId" clId="{767352BE-E3B9-499A-93A5-C06CE4620D47}" dt="2021-02-01T11:00:14.870" v="3441" actId="20577"/>
          <ac:spMkLst>
            <pc:docMk/>
            <pc:sldMk cId="3009830430" sldId="336"/>
            <ac:spMk id="8" creationId="{F71E5B1F-95B3-47A8-9CB9-FEA110BE835A}"/>
          </ac:spMkLst>
        </pc:spChg>
        <pc:picChg chg="del">
          <ac:chgData name="Anjali Sharma" userId="24f22a1d4485204c" providerId="LiveId" clId="{767352BE-E3B9-499A-93A5-C06CE4620D47}" dt="2021-02-01T10:59:38.737" v="3430" actId="478"/>
          <ac:picMkLst>
            <pc:docMk/>
            <pc:sldMk cId="3009830430" sldId="336"/>
            <ac:picMk id="4" creationId="{646DED8E-AE26-4349-B571-3F47DA953EF4}"/>
          </ac:picMkLst>
        </pc:picChg>
        <pc:picChg chg="add mod">
          <ac:chgData name="Anjali Sharma" userId="24f22a1d4485204c" providerId="LiveId" clId="{767352BE-E3B9-499A-93A5-C06CE4620D47}" dt="2021-02-01T10:59:52.304" v="3436" actId="14100"/>
          <ac:picMkLst>
            <pc:docMk/>
            <pc:sldMk cId="3009830430" sldId="336"/>
            <ac:picMk id="5" creationId="{2C23D17E-8F7F-497C-B4A0-6F99865EAFD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Credit EDA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Case study</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2"/>
            <a:ext cx="10058400" cy="847034"/>
          </a:xfrm>
          <a:ln>
            <a:solidFill>
              <a:schemeClr val="tx1"/>
            </a:solidFill>
          </a:ln>
        </p:spPr>
        <p:txBody>
          <a:bodyPr>
            <a:normAutofit/>
          </a:bodyPr>
          <a:lstStyle/>
          <a:p>
            <a:r>
              <a:rPr lang="en-US" sz="1600" b="1" i="1" dirty="0"/>
              <a:t>Imputation</a:t>
            </a:r>
          </a:p>
          <a:p>
            <a:r>
              <a:rPr lang="en-US" sz="1600" dirty="0"/>
              <a:t># check the data again to find the columns which have null values less than or equal to 13%.</a:t>
            </a:r>
          </a:p>
          <a:p>
            <a:endParaRPr lang="en-US" sz="1600" dirty="0"/>
          </a:p>
          <a:p>
            <a:pPr marL="0" indent="0">
              <a:buNone/>
            </a:pPr>
            <a:endParaRPr lang="en-IN" sz="1600" dirty="0"/>
          </a:p>
        </p:txBody>
      </p:sp>
      <p:pic>
        <p:nvPicPr>
          <p:cNvPr id="4" name="Picture 3">
            <a:extLst>
              <a:ext uri="{FF2B5EF4-FFF2-40B4-BE49-F238E27FC236}">
                <a16:creationId xmlns:a16="http://schemas.microsoft.com/office/drawing/2014/main" id="{1AA6B0FD-189C-4F83-BA5C-1E7DC5BFDD68}"/>
              </a:ext>
            </a:extLst>
          </p:cNvPr>
          <p:cNvPicPr>
            <a:picLocks noChangeAspect="1"/>
          </p:cNvPicPr>
          <p:nvPr/>
        </p:nvPicPr>
        <p:blipFill>
          <a:blip r:embed="rId2"/>
          <a:stretch>
            <a:fillRect/>
          </a:stretch>
        </p:blipFill>
        <p:spPr>
          <a:xfrm>
            <a:off x="2282024" y="3011508"/>
            <a:ext cx="7688911" cy="1550503"/>
          </a:xfrm>
          <a:prstGeom prst="rect">
            <a:avLst/>
          </a:prstGeom>
          <a:ln>
            <a:solidFill>
              <a:schemeClr val="tx1"/>
            </a:solidFill>
          </a:ln>
        </p:spPr>
      </p:pic>
      <p:sp>
        <p:nvSpPr>
          <p:cNvPr id="6" name="Content Placeholder 6">
            <a:extLst>
              <a:ext uri="{FF2B5EF4-FFF2-40B4-BE49-F238E27FC236}">
                <a16:creationId xmlns:a16="http://schemas.microsoft.com/office/drawing/2014/main" id="{9FD32622-63B2-486F-9FDB-C7C3EB14F2BF}"/>
              </a:ext>
            </a:extLst>
          </p:cNvPr>
          <p:cNvSpPr txBox="1">
            <a:spLocks/>
          </p:cNvSpPr>
          <p:nvPr/>
        </p:nvSpPr>
        <p:spPr>
          <a:xfrm>
            <a:off x="1097280" y="4664763"/>
            <a:ext cx="10058400" cy="1244599"/>
          </a:xfrm>
          <a:prstGeom prst="rect">
            <a:avLst/>
          </a:prstGeom>
          <a:ln>
            <a:solidFill>
              <a:schemeClr val="tx1"/>
            </a:solidFill>
          </a:ln>
        </p:spPr>
        <p:txBody>
          <a:bodyPr vert="horz" lIns="0" tIns="45720" rIns="0" bIns="45720" rtlCol="0">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After finding all the unique values for these columns, we can see that these variables indicate number of days, </a:t>
            </a:r>
            <a:r>
              <a:rPr lang="en-US" dirty="0" err="1"/>
              <a:t>hrs</a:t>
            </a:r>
            <a:r>
              <a:rPr lang="en-US" dirty="0"/>
              <a:t>, months, etc. we can conclude that these are columns with categorical values. </a:t>
            </a:r>
          </a:p>
          <a:p>
            <a:r>
              <a:rPr lang="en-US" b="1" i="1" dirty="0"/>
              <a:t>Solution for imputing the null values</a:t>
            </a:r>
            <a:r>
              <a:rPr lang="en-US" dirty="0"/>
              <a:t>: Since these are categorical columns, and there mode value is 0 for all these variables. so, it is safe to impute the null values with 0.</a:t>
            </a:r>
          </a:p>
          <a:p>
            <a:pPr marL="0" indent="0">
              <a:buFont typeface="Calibri" panose="020F0502020204030204" pitchFamily="34" charset="0"/>
              <a:buNone/>
            </a:pPr>
            <a:endParaRPr lang="en-IN" dirty="0"/>
          </a:p>
        </p:txBody>
      </p:sp>
    </p:spTree>
    <p:extLst>
      <p:ext uri="{BB962C8B-B14F-4D97-AF65-F5344CB8AC3E}">
        <p14:creationId xmlns:p14="http://schemas.microsoft.com/office/powerpoint/2010/main" val="232755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2"/>
            <a:ext cx="10058400" cy="847034"/>
          </a:xfrm>
          <a:ln>
            <a:solidFill>
              <a:schemeClr val="tx1"/>
            </a:solidFill>
          </a:ln>
        </p:spPr>
        <p:txBody>
          <a:bodyPr>
            <a:normAutofit fontScale="85000" lnSpcReduction="10000"/>
          </a:bodyPr>
          <a:lstStyle/>
          <a:p>
            <a:r>
              <a:rPr lang="en-US" b="1" i="1" dirty="0"/>
              <a:t>Dropping the unwanted Columns</a:t>
            </a:r>
          </a:p>
          <a:p>
            <a:r>
              <a:rPr lang="en-US" dirty="0"/>
              <a:t>As we can see there are lot of columns which we don’t require for further analysis; we will drop all these columns</a:t>
            </a:r>
          </a:p>
          <a:p>
            <a:endParaRPr lang="en-US" dirty="0"/>
          </a:p>
          <a:p>
            <a:pPr marL="0" indent="0">
              <a:buNone/>
            </a:pPr>
            <a:endParaRPr lang="en-IN" dirty="0"/>
          </a:p>
        </p:txBody>
      </p:sp>
      <p:pic>
        <p:nvPicPr>
          <p:cNvPr id="8" name="Picture 7">
            <a:extLst>
              <a:ext uri="{FF2B5EF4-FFF2-40B4-BE49-F238E27FC236}">
                <a16:creationId xmlns:a16="http://schemas.microsoft.com/office/drawing/2014/main" id="{4B673303-6EE7-4554-888B-BA19C3D09DF2}"/>
              </a:ext>
            </a:extLst>
          </p:cNvPr>
          <p:cNvPicPr>
            <a:picLocks noChangeAspect="1"/>
          </p:cNvPicPr>
          <p:nvPr/>
        </p:nvPicPr>
        <p:blipFill>
          <a:blip r:embed="rId2"/>
          <a:stretch>
            <a:fillRect/>
          </a:stretch>
        </p:blipFill>
        <p:spPr>
          <a:xfrm>
            <a:off x="1097280" y="3055731"/>
            <a:ext cx="10058400" cy="2768599"/>
          </a:xfrm>
          <a:prstGeom prst="rect">
            <a:avLst/>
          </a:prstGeom>
          <a:ln>
            <a:solidFill>
              <a:schemeClr val="tx1"/>
            </a:solidFill>
          </a:ln>
        </p:spPr>
      </p:pic>
    </p:spTree>
    <p:extLst>
      <p:ext uri="{BB962C8B-B14F-4D97-AF65-F5344CB8AC3E}">
        <p14:creationId xmlns:p14="http://schemas.microsoft.com/office/powerpoint/2010/main" val="418034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3"/>
            <a:ext cx="10058400" cy="953050"/>
          </a:xfrm>
          <a:ln>
            <a:solidFill>
              <a:schemeClr val="tx1"/>
            </a:solidFill>
          </a:ln>
        </p:spPr>
        <p:txBody>
          <a:bodyPr>
            <a:normAutofit fontScale="85000" lnSpcReduction="20000"/>
          </a:bodyPr>
          <a:lstStyle/>
          <a:p>
            <a:r>
              <a:rPr lang="en-US" b="1" i="1" dirty="0"/>
              <a:t>Changing the data type</a:t>
            </a:r>
          </a:p>
          <a:p>
            <a:r>
              <a:rPr lang="en-US" dirty="0"/>
              <a:t>As we can see till variable ORGANIZATION_TYPE all variables are categorical, so we will get their index and convert them to categorical columns</a:t>
            </a:r>
          </a:p>
          <a:p>
            <a:endParaRPr lang="en-US" dirty="0"/>
          </a:p>
          <a:p>
            <a:pPr marL="0" indent="0">
              <a:buNone/>
            </a:pPr>
            <a:endParaRPr lang="en-IN" dirty="0"/>
          </a:p>
        </p:txBody>
      </p:sp>
      <p:pic>
        <p:nvPicPr>
          <p:cNvPr id="4" name="Picture 3">
            <a:extLst>
              <a:ext uri="{FF2B5EF4-FFF2-40B4-BE49-F238E27FC236}">
                <a16:creationId xmlns:a16="http://schemas.microsoft.com/office/drawing/2014/main" id="{E085C6CF-CA31-45E7-82B1-E26B41A6B9D5}"/>
              </a:ext>
            </a:extLst>
          </p:cNvPr>
          <p:cNvPicPr>
            <a:picLocks noChangeAspect="1"/>
          </p:cNvPicPr>
          <p:nvPr/>
        </p:nvPicPr>
        <p:blipFill>
          <a:blip r:embed="rId2"/>
          <a:stretch>
            <a:fillRect/>
          </a:stretch>
        </p:blipFill>
        <p:spPr>
          <a:xfrm>
            <a:off x="1786394" y="3117525"/>
            <a:ext cx="3249433" cy="2949900"/>
          </a:xfrm>
          <a:prstGeom prst="rect">
            <a:avLst/>
          </a:prstGeom>
          <a:ln>
            <a:solidFill>
              <a:schemeClr val="tx1"/>
            </a:solidFill>
          </a:ln>
        </p:spPr>
      </p:pic>
      <p:pic>
        <p:nvPicPr>
          <p:cNvPr id="9" name="Picture 8">
            <a:extLst>
              <a:ext uri="{FF2B5EF4-FFF2-40B4-BE49-F238E27FC236}">
                <a16:creationId xmlns:a16="http://schemas.microsoft.com/office/drawing/2014/main" id="{96DF40FD-368E-4FAD-8409-AD5304822C5F}"/>
              </a:ext>
            </a:extLst>
          </p:cNvPr>
          <p:cNvPicPr>
            <a:picLocks noChangeAspect="1"/>
          </p:cNvPicPr>
          <p:nvPr/>
        </p:nvPicPr>
        <p:blipFill>
          <a:blip r:embed="rId3"/>
          <a:stretch>
            <a:fillRect/>
          </a:stretch>
        </p:blipFill>
        <p:spPr>
          <a:xfrm>
            <a:off x="6462716" y="3117525"/>
            <a:ext cx="3249434" cy="2949900"/>
          </a:xfrm>
          <a:prstGeom prst="rect">
            <a:avLst/>
          </a:prstGeom>
          <a:ln>
            <a:solidFill>
              <a:schemeClr val="tx1"/>
            </a:solidFill>
          </a:ln>
        </p:spPr>
      </p:pic>
    </p:spTree>
    <p:extLst>
      <p:ext uri="{BB962C8B-B14F-4D97-AF65-F5344CB8AC3E}">
        <p14:creationId xmlns:p14="http://schemas.microsoft.com/office/powerpoint/2010/main" val="248107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2"/>
            <a:ext cx="10058400" cy="3802267"/>
          </a:xfrm>
          <a:ln>
            <a:solidFill>
              <a:schemeClr val="tx1"/>
            </a:solidFill>
          </a:ln>
        </p:spPr>
        <p:txBody>
          <a:bodyPr>
            <a:normAutofit/>
          </a:bodyPr>
          <a:lstStyle/>
          <a:p>
            <a:r>
              <a:rPr lang="en-US" sz="1600" b="1" i="1" dirty="0"/>
              <a:t>Covert variable to object datatype</a:t>
            </a:r>
          </a:p>
          <a:p>
            <a:r>
              <a:rPr lang="en-US" sz="1600" dirty="0"/>
              <a:t>As we can see SK_ID_CURR is int data type, but it has id number of customers, and this variable cannot be manipulated, so we will convert it to object datatype</a:t>
            </a:r>
          </a:p>
          <a:p>
            <a:r>
              <a:rPr lang="en-US" sz="1600" b="1" i="1" dirty="0"/>
              <a:t>Negative values </a:t>
            </a:r>
          </a:p>
          <a:p>
            <a:r>
              <a:rPr lang="en-US" sz="1600" dirty="0"/>
              <a:t>We notice that "DAYS_BIRTH"  'DAYS_EMPLOYED' 'DAYS_REGISTRATION' 'DAYS_ID_PUBLISH' columns have negative values, which is not possible so we will try to correct it by using abs() and convert the days into year and rename this column accordingly.</a:t>
            </a:r>
          </a:p>
          <a:p>
            <a:pPr marL="0" indent="0">
              <a:buNone/>
            </a:pPr>
            <a:endParaRPr lang="en-IN" dirty="0"/>
          </a:p>
        </p:txBody>
      </p:sp>
    </p:spTree>
    <p:extLst>
      <p:ext uri="{BB962C8B-B14F-4D97-AF65-F5344CB8AC3E}">
        <p14:creationId xmlns:p14="http://schemas.microsoft.com/office/powerpoint/2010/main" val="264209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3"/>
            <a:ext cx="3792772" cy="2649328"/>
          </a:xfrm>
          <a:ln>
            <a:solidFill>
              <a:schemeClr val="tx1"/>
            </a:solidFill>
          </a:ln>
        </p:spPr>
        <p:txBody>
          <a:bodyPr>
            <a:normAutofit/>
          </a:bodyPr>
          <a:lstStyle/>
          <a:p>
            <a:r>
              <a:rPr lang="en-US" sz="1400" b="1" i="1" dirty="0"/>
              <a:t>The gender column has 4 N/A values so we can substitute N/A with female as the female count is way more than male so it is not going to affect analysis.</a:t>
            </a:r>
          </a:p>
          <a:p>
            <a:r>
              <a:rPr lang="en-US" sz="1400" b="1" i="1" dirty="0"/>
              <a:t>We will now check the 'AMT_INCOME_TOTAL' and 'AMT_CREDIT' variables as it is hard to determine the type of customer based on these values as these are continuous. So we will make 2 new columns for these respectively dividing them into categories for further analysis.</a:t>
            </a:r>
          </a:p>
        </p:txBody>
      </p:sp>
      <p:pic>
        <p:nvPicPr>
          <p:cNvPr id="4" name="Picture 3">
            <a:extLst>
              <a:ext uri="{FF2B5EF4-FFF2-40B4-BE49-F238E27FC236}">
                <a16:creationId xmlns:a16="http://schemas.microsoft.com/office/drawing/2014/main" id="{95F62942-0B8A-4FCF-97D8-2CFB6F42CF20}"/>
              </a:ext>
            </a:extLst>
          </p:cNvPr>
          <p:cNvPicPr>
            <a:picLocks noChangeAspect="1"/>
          </p:cNvPicPr>
          <p:nvPr/>
        </p:nvPicPr>
        <p:blipFill>
          <a:blip r:embed="rId2"/>
          <a:stretch>
            <a:fillRect/>
          </a:stretch>
        </p:blipFill>
        <p:spPr>
          <a:xfrm>
            <a:off x="5049078" y="2108202"/>
            <a:ext cx="6106602" cy="3802267"/>
          </a:xfrm>
          <a:prstGeom prst="rect">
            <a:avLst/>
          </a:prstGeom>
          <a:ln>
            <a:solidFill>
              <a:schemeClr val="tx1"/>
            </a:solidFill>
          </a:ln>
        </p:spPr>
      </p:pic>
      <p:sp>
        <p:nvSpPr>
          <p:cNvPr id="5" name="Rectangle 4">
            <a:extLst>
              <a:ext uri="{FF2B5EF4-FFF2-40B4-BE49-F238E27FC236}">
                <a16:creationId xmlns:a16="http://schemas.microsoft.com/office/drawing/2014/main" id="{E81BE574-1ED1-424B-8ED5-FF571D7CF4F3}"/>
              </a:ext>
            </a:extLst>
          </p:cNvPr>
          <p:cNvSpPr/>
          <p:nvPr/>
        </p:nvSpPr>
        <p:spPr>
          <a:xfrm>
            <a:off x="1097280" y="4916558"/>
            <a:ext cx="3792772" cy="99391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IN" sz="1600" dirty="0"/>
              <a:t>* From the graph it is evident that females take more credit loan as compared to male which is in the range of 2.5 to 5.0 lakhs.</a:t>
            </a:r>
          </a:p>
        </p:txBody>
      </p:sp>
    </p:spTree>
    <p:extLst>
      <p:ext uri="{BB962C8B-B14F-4D97-AF65-F5344CB8AC3E}">
        <p14:creationId xmlns:p14="http://schemas.microsoft.com/office/powerpoint/2010/main" val="2350650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4. CHECK FOR OUTLIERS</a:t>
            </a:r>
          </a:p>
        </p:txBody>
      </p:sp>
      <p:sp>
        <p:nvSpPr>
          <p:cNvPr id="8" name="Content Placeholder 6">
            <a:extLst>
              <a:ext uri="{FF2B5EF4-FFF2-40B4-BE49-F238E27FC236}">
                <a16:creationId xmlns:a16="http://schemas.microsoft.com/office/drawing/2014/main" id="{E2BCDAF2-4225-487F-BD01-DF5DD22392ED}"/>
              </a:ext>
            </a:extLst>
          </p:cNvPr>
          <p:cNvSpPr txBox="1">
            <a:spLocks/>
          </p:cNvSpPr>
          <p:nvPr/>
        </p:nvSpPr>
        <p:spPr>
          <a:xfrm>
            <a:off x="1097280" y="2108203"/>
            <a:ext cx="3792772" cy="1019310"/>
          </a:xfrm>
          <a:prstGeom prst="rect">
            <a:avLst/>
          </a:prstGeom>
          <a:ln>
            <a:solidFill>
              <a:schemeClr val="tx1"/>
            </a:solidFill>
          </a:ln>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This variable indicates Number of children the client has.as we see from the plot some values are as high as 19, which is not possible in general case scenario. hence we can consider it as an outlier</a:t>
            </a:r>
          </a:p>
        </p:txBody>
      </p:sp>
      <p:pic>
        <p:nvPicPr>
          <p:cNvPr id="9" name="Picture 8">
            <a:extLst>
              <a:ext uri="{FF2B5EF4-FFF2-40B4-BE49-F238E27FC236}">
                <a16:creationId xmlns:a16="http://schemas.microsoft.com/office/drawing/2014/main" id="{D223CF22-49C5-4588-9362-0B35B302AACA}"/>
              </a:ext>
            </a:extLst>
          </p:cNvPr>
          <p:cNvPicPr>
            <a:picLocks noChangeAspect="1"/>
          </p:cNvPicPr>
          <p:nvPr/>
        </p:nvPicPr>
        <p:blipFill>
          <a:blip r:embed="rId2"/>
          <a:stretch>
            <a:fillRect/>
          </a:stretch>
        </p:blipFill>
        <p:spPr>
          <a:xfrm>
            <a:off x="1097280" y="3193773"/>
            <a:ext cx="3792772" cy="2199861"/>
          </a:xfrm>
          <a:prstGeom prst="rect">
            <a:avLst/>
          </a:prstGeom>
          <a:ln>
            <a:solidFill>
              <a:schemeClr val="tx1"/>
            </a:solidFill>
          </a:ln>
        </p:spPr>
      </p:pic>
      <p:pic>
        <p:nvPicPr>
          <p:cNvPr id="11" name="Picture 10">
            <a:extLst>
              <a:ext uri="{FF2B5EF4-FFF2-40B4-BE49-F238E27FC236}">
                <a16:creationId xmlns:a16="http://schemas.microsoft.com/office/drawing/2014/main" id="{227AF72A-BC1F-4AD9-94B7-226B3CA5EEFE}"/>
              </a:ext>
            </a:extLst>
          </p:cNvPr>
          <p:cNvPicPr>
            <a:picLocks noChangeAspect="1"/>
          </p:cNvPicPr>
          <p:nvPr/>
        </p:nvPicPr>
        <p:blipFill>
          <a:blip r:embed="rId3"/>
          <a:stretch>
            <a:fillRect/>
          </a:stretch>
        </p:blipFill>
        <p:spPr>
          <a:xfrm>
            <a:off x="6355743" y="3193773"/>
            <a:ext cx="3792772" cy="2199861"/>
          </a:xfrm>
          <a:prstGeom prst="rect">
            <a:avLst/>
          </a:prstGeom>
          <a:ln>
            <a:solidFill>
              <a:schemeClr val="tx1"/>
            </a:solidFill>
          </a:ln>
        </p:spPr>
      </p:pic>
      <p:sp>
        <p:nvSpPr>
          <p:cNvPr id="12" name="Content Placeholder 6">
            <a:extLst>
              <a:ext uri="{FF2B5EF4-FFF2-40B4-BE49-F238E27FC236}">
                <a16:creationId xmlns:a16="http://schemas.microsoft.com/office/drawing/2014/main" id="{E01829A2-A159-409A-B20E-711A8031C84D}"/>
              </a:ext>
            </a:extLst>
          </p:cNvPr>
          <p:cNvSpPr txBox="1">
            <a:spLocks/>
          </p:cNvSpPr>
          <p:nvPr/>
        </p:nvSpPr>
        <p:spPr>
          <a:xfrm>
            <a:off x="6355743" y="2108203"/>
            <a:ext cx="3792772" cy="1019310"/>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This variable indicts the Income of the client, as we can see from the plot there is one value which is too high compared to others, hence we can consider it as an outlier</a:t>
            </a:r>
          </a:p>
        </p:txBody>
      </p:sp>
    </p:spTree>
    <p:extLst>
      <p:ext uri="{BB962C8B-B14F-4D97-AF65-F5344CB8AC3E}">
        <p14:creationId xmlns:p14="http://schemas.microsoft.com/office/powerpoint/2010/main" val="11650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4. CHECK FOR OUTLIERS (</a:t>
            </a:r>
            <a:r>
              <a:rPr lang="en-US" b="1" dirty="0" err="1"/>
              <a:t>contd</a:t>
            </a:r>
            <a:r>
              <a:rPr lang="en-US" b="1" dirty="0"/>
              <a:t>…)</a:t>
            </a:r>
          </a:p>
        </p:txBody>
      </p:sp>
      <p:sp>
        <p:nvSpPr>
          <p:cNvPr id="8" name="Content Placeholder 6">
            <a:extLst>
              <a:ext uri="{FF2B5EF4-FFF2-40B4-BE49-F238E27FC236}">
                <a16:creationId xmlns:a16="http://schemas.microsoft.com/office/drawing/2014/main" id="{E2BCDAF2-4225-487F-BD01-DF5DD22392ED}"/>
              </a:ext>
            </a:extLst>
          </p:cNvPr>
          <p:cNvSpPr txBox="1">
            <a:spLocks/>
          </p:cNvSpPr>
          <p:nvPr/>
        </p:nvSpPr>
        <p:spPr>
          <a:xfrm>
            <a:off x="1097280" y="2108203"/>
            <a:ext cx="10058400" cy="369954"/>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#this output proves that it is an outlier since the person here has occupation type as laborer, and her target variable is 1.</a:t>
            </a:r>
          </a:p>
        </p:txBody>
      </p:sp>
      <p:pic>
        <p:nvPicPr>
          <p:cNvPr id="4" name="Picture 3">
            <a:extLst>
              <a:ext uri="{FF2B5EF4-FFF2-40B4-BE49-F238E27FC236}">
                <a16:creationId xmlns:a16="http://schemas.microsoft.com/office/drawing/2014/main" id="{7D361595-83CA-4DB7-AE3A-4DCB009921DB}"/>
              </a:ext>
            </a:extLst>
          </p:cNvPr>
          <p:cNvPicPr>
            <a:picLocks noChangeAspect="1"/>
          </p:cNvPicPr>
          <p:nvPr/>
        </p:nvPicPr>
        <p:blipFill>
          <a:blip r:embed="rId2"/>
          <a:stretch>
            <a:fillRect/>
          </a:stretch>
        </p:blipFill>
        <p:spPr>
          <a:xfrm>
            <a:off x="1097280" y="2555168"/>
            <a:ext cx="10058400" cy="1551414"/>
          </a:xfrm>
          <a:prstGeom prst="rect">
            <a:avLst/>
          </a:prstGeom>
          <a:ln>
            <a:solidFill>
              <a:schemeClr val="tx1"/>
            </a:solidFill>
          </a:ln>
        </p:spPr>
      </p:pic>
      <p:sp>
        <p:nvSpPr>
          <p:cNvPr id="10" name="Content Placeholder 6">
            <a:extLst>
              <a:ext uri="{FF2B5EF4-FFF2-40B4-BE49-F238E27FC236}">
                <a16:creationId xmlns:a16="http://schemas.microsoft.com/office/drawing/2014/main" id="{357266DD-DA29-4660-8616-30BEC856FD91}"/>
              </a:ext>
            </a:extLst>
          </p:cNvPr>
          <p:cNvSpPr txBox="1">
            <a:spLocks/>
          </p:cNvSpPr>
          <p:nvPr/>
        </p:nvSpPr>
        <p:spPr>
          <a:xfrm>
            <a:off x="1097280" y="4183593"/>
            <a:ext cx="2202511" cy="1753382"/>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 this variable indicates Credit amount of the loan and we can see from the graph there are few outliers. We will check these values to confirm.</a:t>
            </a:r>
          </a:p>
        </p:txBody>
      </p:sp>
      <p:pic>
        <p:nvPicPr>
          <p:cNvPr id="6" name="Picture 5">
            <a:extLst>
              <a:ext uri="{FF2B5EF4-FFF2-40B4-BE49-F238E27FC236}">
                <a16:creationId xmlns:a16="http://schemas.microsoft.com/office/drawing/2014/main" id="{96AC9413-33F7-4892-94F8-C2E4ABA56E84}"/>
              </a:ext>
            </a:extLst>
          </p:cNvPr>
          <p:cNvPicPr>
            <a:picLocks noChangeAspect="1"/>
          </p:cNvPicPr>
          <p:nvPr/>
        </p:nvPicPr>
        <p:blipFill>
          <a:blip r:embed="rId3"/>
          <a:stretch>
            <a:fillRect/>
          </a:stretch>
        </p:blipFill>
        <p:spPr>
          <a:xfrm>
            <a:off x="3423036" y="4183593"/>
            <a:ext cx="2703444" cy="1753382"/>
          </a:xfrm>
          <a:prstGeom prst="rect">
            <a:avLst/>
          </a:prstGeom>
          <a:ln>
            <a:solidFill>
              <a:schemeClr val="tx1"/>
            </a:solidFill>
          </a:ln>
        </p:spPr>
      </p:pic>
      <p:sp>
        <p:nvSpPr>
          <p:cNvPr id="13" name="Content Placeholder 6">
            <a:extLst>
              <a:ext uri="{FF2B5EF4-FFF2-40B4-BE49-F238E27FC236}">
                <a16:creationId xmlns:a16="http://schemas.microsoft.com/office/drawing/2014/main" id="{87257A91-45BF-4021-8584-CFC512C3293A}"/>
              </a:ext>
            </a:extLst>
          </p:cNvPr>
          <p:cNvSpPr txBox="1">
            <a:spLocks/>
          </p:cNvSpPr>
          <p:nvPr/>
        </p:nvSpPr>
        <p:spPr>
          <a:xfrm>
            <a:off x="6249725" y="4183593"/>
            <a:ext cx="4905955" cy="1753382"/>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 the AMT_CRDIT  is greater than AMT_INCOME_TOTAL in all the cases which should be taken care of as it will effect the business negatively as it will create more bad loans.</a:t>
            </a:r>
          </a:p>
        </p:txBody>
      </p:sp>
    </p:spTree>
    <p:extLst>
      <p:ext uri="{BB962C8B-B14F-4D97-AF65-F5344CB8AC3E}">
        <p14:creationId xmlns:p14="http://schemas.microsoft.com/office/powerpoint/2010/main" val="296770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4. CHECK FOR OUTLIERS (</a:t>
            </a:r>
            <a:r>
              <a:rPr lang="en-US" b="1" dirty="0" err="1"/>
              <a:t>contd</a:t>
            </a:r>
            <a:r>
              <a:rPr lang="en-US" b="1" dirty="0"/>
              <a:t>…)</a:t>
            </a:r>
          </a:p>
        </p:txBody>
      </p:sp>
      <p:sp>
        <p:nvSpPr>
          <p:cNvPr id="8" name="Content Placeholder 6">
            <a:extLst>
              <a:ext uri="{FF2B5EF4-FFF2-40B4-BE49-F238E27FC236}">
                <a16:creationId xmlns:a16="http://schemas.microsoft.com/office/drawing/2014/main" id="{E2BCDAF2-4225-487F-BD01-DF5DD22392ED}"/>
              </a:ext>
            </a:extLst>
          </p:cNvPr>
          <p:cNvSpPr txBox="1">
            <a:spLocks/>
          </p:cNvSpPr>
          <p:nvPr/>
        </p:nvSpPr>
        <p:spPr>
          <a:xfrm>
            <a:off x="1211859" y="1988933"/>
            <a:ext cx="3794400" cy="1288839"/>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#this variable indicates How many years before the application the person started current employment, as we can see from the plot below with a value 1000 yrs. which is surely not possible so we can consider it as an outlier.</a:t>
            </a:r>
          </a:p>
        </p:txBody>
      </p:sp>
      <p:pic>
        <p:nvPicPr>
          <p:cNvPr id="5" name="Picture 4">
            <a:extLst>
              <a:ext uri="{FF2B5EF4-FFF2-40B4-BE49-F238E27FC236}">
                <a16:creationId xmlns:a16="http://schemas.microsoft.com/office/drawing/2014/main" id="{89A07E3F-4C7E-4980-8938-F49612BEB320}"/>
              </a:ext>
            </a:extLst>
          </p:cNvPr>
          <p:cNvPicPr>
            <a:picLocks noChangeAspect="1"/>
          </p:cNvPicPr>
          <p:nvPr/>
        </p:nvPicPr>
        <p:blipFill>
          <a:blip r:embed="rId2"/>
          <a:stretch>
            <a:fillRect/>
          </a:stretch>
        </p:blipFill>
        <p:spPr>
          <a:xfrm>
            <a:off x="1211860" y="3413269"/>
            <a:ext cx="3794399" cy="2296974"/>
          </a:xfrm>
          <a:prstGeom prst="rect">
            <a:avLst/>
          </a:prstGeom>
          <a:ln>
            <a:solidFill>
              <a:schemeClr val="tx1"/>
            </a:solidFill>
          </a:ln>
        </p:spPr>
      </p:pic>
      <p:sp>
        <p:nvSpPr>
          <p:cNvPr id="11" name="Content Placeholder 6">
            <a:extLst>
              <a:ext uri="{FF2B5EF4-FFF2-40B4-BE49-F238E27FC236}">
                <a16:creationId xmlns:a16="http://schemas.microsoft.com/office/drawing/2014/main" id="{C82940AC-E4A6-4EFD-BC5F-2802A6A7E103}"/>
              </a:ext>
            </a:extLst>
          </p:cNvPr>
          <p:cNvSpPr txBox="1">
            <a:spLocks/>
          </p:cNvSpPr>
          <p:nvPr/>
        </p:nvSpPr>
        <p:spPr>
          <a:xfrm>
            <a:off x="7160047" y="1988933"/>
            <a:ext cx="3794400" cy="1288839"/>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i="1" dirty="0"/>
              <a:t>#this variable indicates How many years before the application the person started current employment, as we can see from the plot below with a value 1000 yrs. which is surely not possible so we can consider it as an outlier.</a:t>
            </a:r>
          </a:p>
        </p:txBody>
      </p:sp>
      <p:pic>
        <p:nvPicPr>
          <p:cNvPr id="9" name="Picture 8">
            <a:extLst>
              <a:ext uri="{FF2B5EF4-FFF2-40B4-BE49-F238E27FC236}">
                <a16:creationId xmlns:a16="http://schemas.microsoft.com/office/drawing/2014/main" id="{AE56545B-D0F2-41FD-9D1E-8E65DBA1D252}"/>
              </a:ext>
            </a:extLst>
          </p:cNvPr>
          <p:cNvPicPr>
            <a:picLocks noChangeAspect="1"/>
          </p:cNvPicPr>
          <p:nvPr/>
        </p:nvPicPr>
        <p:blipFill>
          <a:blip r:embed="rId3"/>
          <a:stretch>
            <a:fillRect/>
          </a:stretch>
        </p:blipFill>
        <p:spPr>
          <a:xfrm>
            <a:off x="7160049" y="3429000"/>
            <a:ext cx="3794398" cy="2296974"/>
          </a:xfrm>
          <a:prstGeom prst="rect">
            <a:avLst/>
          </a:prstGeom>
          <a:ln>
            <a:solidFill>
              <a:schemeClr val="tx1"/>
            </a:solidFill>
          </a:ln>
        </p:spPr>
      </p:pic>
    </p:spTree>
    <p:extLst>
      <p:ext uri="{BB962C8B-B14F-4D97-AF65-F5344CB8AC3E}">
        <p14:creationId xmlns:p14="http://schemas.microsoft.com/office/powerpoint/2010/main" val="61911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5. IDENTIFY DATA IMBALANCE</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3080825" cy="2346960"/>
          </a:xfrm>
          <a:ln>
            <a:solidFill>
              <a:schemeClr val="tx1"/>
            </a:solidFill>
          </a:ln>
        </p:spPr>
        <p:txBody>
          <a:bodyPr>
            <a:normAutofit fontScale="85000" lnSpcReduction="20000"/>
          </a:bodyPr>
          <a:lstStyle/>
          <a:p>
            <a:pPr>
              <a:buFont typeface="Wingdings" panose="05000000000000000000" pitchFamily="2" charset="2"/>
              <a:buChar char="§"/>
            </a:pPr>
            <a:r>
              <a:rPr lang="en-US" b="1" dirty="0"/>
              <a:t>Now we are going to divide the application dataset into two different dataframes based on target variable's value.</a:t>
            </a:r>
          </a:p>
          <a:p>
            <a:pPr>
              <a:buFont typeface="Wingdings" panose="05000000000000000000" pitchFamily="2" charset="2"/>
              <a:buChar char="§"/>
            </a:pPr>
            <a:r>
              <a:rPr lang="en-US" b="1" dirty="0"/>
              <a:t>appli_data_target0 and appli_data_target1 for values 0 and 1 respectively</a:t>
            </a:r>
          </a:p>
          <a:p>
            <a:pPr>
              <a:buFont typeface="Wingdings" panose="05000000000000000000" pitchFamily="2" charset="2"/>
              <a:buChar char="§"/>
            </a:pPr>
            <a:r>
              <a:rPr lang="en-US" b="1" dirty="0"/>
              <a:t>check for imbalance of data</a:t>
            </a:r>
            <a:endParaRPr lang="en-IN" b="1" dirty="0"/>
          </a:p>
        </p:txBody>
      </p:sp>
      <p:sp>
        <p:nvSpPr>
          <p:cNvPr id="6" name="Content Placeholder 6">
            <a:extLst>
              <a:ext uri="{FF2B5EF4-FFF2-40B4-BE49-F238E27FC236}">
                <a16:creationId xmlns:a16="http://schemas.microsoft.com/office/drawing/2014/main" id="{AF32D5AB-E280-41BB-BEC7-9E97063F0623}"/>
              </a:ext>
            </a:extLst>
          </p:cNvPr>
          <p:cNvSpPr txBox="1">
            <a:spLocks/>
          </p:cNvSpPr>
          <p:nvPr/>
        </p:nvSpPr>
        <p:spPr>
          <a:xfrm>
            <a:off x="1097280" y="4525501"/>
            <a:ext cx="3080825" cy="1509541"/>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so basically the ratio of 0:1 is 11.387:1 this indicates that for every 1 there are almost 11 number of 0's. this is a highly imbalanced data set</a:t>
            </a:r>
            <a:endParaRPr lang="en-IN" sz="1600" b="1" dirty="0"/>
          </a:p>
        </p:txBody>
      </p:sp>
      <p:pic>
        <p:nvPicPr>
          <p:cNvPr id="4" name="Picture 3">
            <a:extLst>
              <a:ext uri="{FF2B5EF4-FFF2-40B4-BE49-F238E27FC236}">
                <a16:creationId xmlns:a16="http://schemas.microsoft.com/office/drawing/2014/main" id="{71B21CEB-8111-420B-9D28-F017F1BCD4A5}"/>
              </a:ext>
            </a:extLst>
          </p:cNvPr>
          <p:cNvPicPr>
            <a:picLocks noChangeAspect="1"/>
          </p:cNvPicPr>
          <p:nvPr/>
        </p:nvPicPr>
        <p:blipFill>
          <a:blip r:embed="rId2"/>
          <a:stretch>
            <a:fillRect/>
          </a:stretch>
        </p:blipFill>
        <p:spPr>
          <a:xfrm>
            <a:off x="4616035" y="2108200"/>
            <a:ext cx="6478685" cy="3926841"/>
          </a:xfrm>
          <a:prstGeom prst="rect">
            <a:avLst/>
          </a:prstGeom>
          <a:ln>
            <a:solidFill>
              <a:schemeClr val="tx1"/>
            </a:solidFill>
          </a:ln>
        </p:spPr>
      </p:pic>
    </p:spTree>
    <p:extLst>
      <p:ext uri="{BB962C8B-B14F-4D97-AF65-F5344CB8AC3E}">
        <p14:creationId xmlns:p14="http://schemas.microsoft.com/office/powerpoint/2010/main" val="104196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5. IDENTIFY DATA IMBALANCE</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5732172"/>
            <a:ext cx="4859020" cy="302867"/>
          </a:xfrm>
          <a:ln>
            <a:solidFill>
              <a:schemeClr val="tx1"/>
            </a:solidFill>
          </a:ln>
        </p:spPr>
        <p:txBody>
          <a:bodyPr>
            <a:normAutofit fontScale="85000" lnSpcReduction="20000"/>
          </a:bodyPr>
          <a:lstStyle/>
          <a:p>
            <a:pPr marL="0" indent="0" algn="ctr">
              <a:buNone/>
            </a:pPr>
            <a:r>
              <a:rPr lang="en-US" sz="1600" b="1" dirty="0"/>
              <a:t>Correlation matrix for target variable 0</a:t>
            </a:r>
            <a:endParaRPr lang="en-IN" sz="1600" b="1" dirty="0"/>
          </a:p>
        </p:txBody>
      </p:sp>
      <p:pic>
        <p:nvPicPr>
          <p:cNvPr id="5" name="Picture 4">
            <a:extLst>
              <a:ext uri="{FF2B5EF4-FFF2-40B4-BE49-F238E27FC236}">
                <a16:creationId xmlns:a16="http://schemas.microsoft.com/office/drawing/2014/main" id="{B420CDE8-22F3-4454-882D-EFB17999A09F}"/>
              </a:ext>
            </a:extLst>
          </p:cNvPr>
          <p:cNvPicPr>
            <a:picLocks noChangeAspect="1"/>
          </p:cNvPicPr>
          <p:nvPr/>
        </p:nvPicPr>
        <p:blipFill>
          <a:blip r:embed="rId2"/>
          <a:stretch>
            <a:fillRect/>
          </a:stretch>
        </p:blipFill>
        <p:spPr>
          <a:xfrm>
            <a:off x="1105500" y="1975291"/>
            <a:ext cx="4850800" cy="3646534"/>
          </a:xfrm>
          <a:prstGeom prst="rect">
            <a:avLst/>
          </a:prstGeom>
          <a:ln>
            <a:solidFill>
              <a:schemeClr val="tx1"/>
            </a:solidFill>
          </a:ln>
        </p:spPr>
      </p:pic>
      <p:pic>
        <p:nvPicPr>
          <p:cNvPr id="9" name="Picture 8">
            <a:extLst>
              <a:ext uri="{FF2B5EF4-FFF2-40B4-BE49-F238E27FC236}">
                <a16:creationId xmlns:a16="http://schemas.microsoft.com/office/drawing/2014/main" id="{806C364D-CECE-4C09-8848-43980E29D0B2}"/>
              </a:ext>
            </a:extLst>
          </p:cNvPr>
          <p:cNvPicPr>
            <a:picLocks noChangeAspect="1"/>
          </p:cNvPicPr>
          <p:nvPr/>
        </p:nvPicPr>
        <p:blipFill>
          <a:blip r:embed="rId3"/>
          <a:stretch>
            <a:fillRect/>
          </a:stretch>
        </p:blipFill>
        <p:spPr>
          <a:xfrm>
            <a:off x="6235701" y="1975291"/>
            <a:ext cx="4850799" cy="3646534"/>
          </a:xfrm>
          <a:prstGeom prst="rect">
            <a:avLst/>
          </a:prstGeom>
          <a:ln>
            <a:solidFill>
              <a:schemeClr val="tx1"/>
            </a:solidFill>
          </a:ln>
        </p:spPr>
      </p:pic>
      <p:sp>
        <p:nvSpPr>
          <p:cNvPr id="11" name="Content Placeholder 6">
            <a:extLst>
              <a:ext uri="{FF2B5EF4-FFF2-40B4-BE49-F238E27FC236}">
                <a16:creationId xmlns:a16="http://schemas.microsoft.com/office/drawing/2014/main" id="{E4E6095A-1CAC-4925-B01A-188A72BB1488}"/>
              </a:ext>
            </a:extLst>
          </p:cNvPr>
          <p:cNvSpPr txBox="1">
            <a:spLocks/>
          </p:cNvSpPr>
          <p:nvPr/>
        </p:nvSpPr>
        <p:spPr>
          <a:xfrm>
            <a:off x="6235700" y="5732172"/>
            <a:ext cx="4859020" cy="302867"/>
          </a:xfrm>
          <a:prstGeom prst="rect">
            <a:avLst/>
          </a:prstGeom>
          <a:ln>
            <a:solidFill>
              <a:schemeClr val="tx1"/>
            </a:solidFill>
          </a:ln>
        </p:spPr>
        <p:txBody>
          <a:bodyPr vert="horz" lIns="0" tIns="45720" rIns="0" bIns="45720" rtlCol="0">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600" b="1" dirty="0"/>
              <a:t>Correlation matrix for target variable 1</a:t>
            </a:r>
            <a:endParaRPr lang="en-IN" sz="1600" b="1" dirty="0"/>
          </a:p>
        </p:txBody>
      </p:sp>
      <p:sp>
        <p:nvSpPr>
          <p:cNvPr id="12" name="Content Placeholder 6">
            <a:extLst>
              <a:ext uri="{FF2B5EF4-FFF2-40B4-BE49-F238E27FC236}">
                <a16:creationId xmlns:a16="http://schemas.microsoft.com/office/drawing/2014/main" id="{F20078D9-6F05-4FE6-8FCC-94E29BC97B5F}"/>
              </a:ext>
            </a:extLst>
          </p:cNvPr>
          <p:cNvSpPr txBox="1">
            <a:spLocks/>
          </p:cNvSpPr>
          <p:nvPr/>
        </p:nvSpPr>
        <p:spPr>
          <a:xfrm>
            <a:off x="1097280" y="6128974"/>
            <a:ext cx="9997440" cy="145218"/>
          </a:xfrm>
          <a:prstGeom prst="rect">
            <a:avLst/>
          </a:prstGeom>
          <a:ln>
            <a:noFill/>
          </a:ln>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200" b="1" dirty="0"/>
              <a:t>**Note: As we can see from the top 10 correlations from both the dataframes, the top 3 correlations for both are almost similar.</a:t>
            </a:r>
            <a:endParaRPr lang="en-IN" sz="1200" b="1" dirty="0"/>
          </a:p>
        </p:txBody>
      </p:sp>
    </p:spTree>
    <p:extLst>
      <p:ext uri="{BB962C8B-B14F-4D97-AF65-F5344CB8AC3E}">
        <p14:creationId xmlns:p14="http://schemas.microsoft.com/office/powerpoint/2010/main" val="269817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BF85-ADB8-4B5B-AF00-BBA398B58BD9}"/>
              </a:ext>
            </a:extLst>
          </p:cNvPr>
          <p:cNvSpPr>
            <a:spLocks noGrp="1"/>
          </p:cNvSpPr>
          <p:nvPr>
            <p:ph type="title"/>
          </p:nvPr>
        </p:nvSpPr>
        <p:spPr/>
        <p:txBody>
          <a:bodyPr/>
          <a:lstStyle/>
          <a:p>
            <a:r>
              <a:rPr lang="en-US" b="1" dirty="0"/>
              <a:t>Problem Statement</a:t>
            </a:r>
            <a:endParaRPr lang="en-IN" dirty="0"/>
          </a:p>
        </p:txBody>
      </p:sp>
      <p:sp>
        <p:nvSpPr>
          <p:cNvPr id="4" name="Content Placeholder 2">
            <a:extLst>
              <a:ext uri="{FF2B5EF4-FFF2-40B4-BE49-F238E27FC236}">
                <a16:creationId xmlns:a16="http://schemas.microsoft.com/office/drawing/2014/main" id="{7DFDACDD-5A26-4DA7-856A-F6BC885BFAAD}"/>
              </a:ext>
            </a:extLst>
          </p:cNvPr>
          <p:cNvSpPr>
            <a:spLocks noGrp="1"/>
          </p:cNvSpPr>
          <p:nvPr>
            <p:ph idx="1"/>
          </p:nvPr>
        </p:nvSpPr>
        <p:spPr>
          <a:xfrm>
            <a:off x="838200" y="1997902"/>
            <a:ext cx="10515600" cy="833169"/>
          </a:xfrm>
          <a:ln>
            <a:noFill/>
          </a:ln>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marL="0" indent="0">
              <a:buNone/>
            </a:pPr>
            <a:r>
              <a:rPr lang="en-US" sz="2000" dirty="0"/>
              <a:t>“Loan providing companies find it hard to identify who is eligible for loan reimbursement and who is a defaulter.”</a:t>
            </a:r>
            <a:endParaRPr lang="en-IN" sz="2000" dirty="0"/>
          </a:p>
        </p:txBody>
      </p:sp>
      <p:sp>
        <p:nvSpPr>
          <p:cNvPr id="5" name="Arrow: Down 4">
            <a:extLst>
              <a:ext uri="{FF2B5EF4-FFF2-40B4-BE49-F238E27FC236}">
                <a16:creationId xmlns:a16="http://schemas.microsoft.com/office/drawing/2014/main" id="{E98EBB6A-BE71-4D35-ACFE-F6C2AE8A060D}"/>
              </a:ext>
            </a:extLst>
          </p:cNvPr>
          <p:cNvSpPr/>
          <p:nvPr/>
        </p:nvSpPr>
        <p:spPr>
          <a:xfrm>
            <a:off x="2208628" y="2985815"/>
            <a:ext cx="703384" cy="833169"/>
          </a:xfrm>
          <a:prstGeom prst="downArrow">
            <a:avLst>
              <a:gd name="adj1" fmla="val 50000"/>
              <a:gd name="adj2" fmla="val 5188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65959D3C-4511-4A50-815D-8DE11C1D937C}"/>
              </a:ext>
            </a:extLst>
          </p:cNvPr>
          <p:cNvSpPr/>
          <p:nvPr/>
        </p:nvSpPr>
        <p:spPr>
          <a:xfrm>
            <a:off x="9279988" y="2985815"/>
            <a:ext cx="703384" cy="83316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CC422D3-7AC7-4386-A1D9-55353D10488A}"/>
              </a:ext>
            </a:extLst>
          </p:cNvPr>
          <p:cNvSpPr/>
          <p:nvPr/>
        </p:nvSpPr>
        <p:spPr>
          <a:xfrm>
            <a:off x="911469" y="3973728"/>
            <a:ext cx="3297702" cy="21487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 the applicant is likely to repay the loan, then not approving the loan results in a loss of business to the company</a:t>
            </a:r>
            <a:endParaRPr lang="en-IN" dirty="0"/>
          </a:p>
        </p:txBody>
      </p:sp>
      <p:sp>
        <p:nvSpPr>
          <p:cNvPr id="8" name="Rectangle: Rounded Corners 7">
            <a:extLst>
              <a:ext uri="{FF2B5EF4-FFF2-40B4-BE49-F238E27FC236}">
                <a16:creationId xmlns:a16="http://schemas.microsoft.com/office/drawing/2014/main" id="{68046050-CF86-4FA6-8142-3D1C8855640A}"/>
              </a:ext>
            </a:extLst>
          </p:cNvPr>
          <p:cNvSpPr/>
          <p:nvPr/>
        </p:nvSpPr>
        <p:spPr>
          <a:xfrm>
            <a:off x="7982829" y="3973727"/>
            <a:ext cx="3297702" cy="21487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 the applicant is not likely to repay the loan, i.e. he/she is likely to default, then approving the loan may lead to a financial loss for the company.</a:t>
            </a:r>
            <a:endParaRPr lang="en-IN" dirty="0"/>
          </a:p>
        </p:txBody>
      </p:sp>
      <p:sp>
        <p:nvSpPr>
          <p:cNvPr id="9" name="TextBox 8">
            <a:extLst>
              <a:ext uri="{FF2B5EF4-FFF2-40B4-BE49-F238E27FC236}">
                <a16:creationId xmlns:a16="http://schemas.microsoft.com/office/drawing/2014/main" id="{5ECCF1FE-CCE6-4836-B442-1005FDE60C4A}"/>
              </a:ext>
            </a:extLst>
          </p:cNvPr>
          <p:cNvSpPr txBox="1"/>
          <p:nvPr/>
        </p:nvSpPr>
        <p:spPr>
          <a:xfrm>
            <a:off x="3046828" y="3217733"/>
            <a:ext cx="6098344" cy="369332"/>
          </a:xfrm>
          <a:prstGeom prst="rect">
            <a:avLst/>
          </a:prstGeom>
          <a:noFill/>
        </p:spPr>
        <p:txBody>
          <a:bodyPr wrap="square">
            <a:spAutoFit/>
          </a:bodyPr>
          <a:lstStyle/>
          <a:p>
            <a:r>
              <a:rPr lang="en-US" b="1" i="0" dirty="0">
                <a:solidFill>
                  <a:srgbClr val="333333"/>
                </a:solidFill>
                <a:effectLst/>
                <a:latin typeface="Merriweather"/>
              </a:rPr>
              <a:t>Two types of risks are associated with the bank’s decision</a:t>
            </a:r>
            <a:endParaRPr lang="en-IN" b="1" dirty="0"/>
          </a:p>
        </p:txBody>
      </p:sp>
      <p:sp>
        <p:nvSpPr>
          <p:cNvPr id="12" name="Oval 11">
            <a:extLst>
              <a:ext uri="{FF2B5EF4-FFF2-40B4-BE49-F238E27FC236}">
                <a16:creationId xmlns:a16="http://schemas.microsoft.com/office/drawing/2014/main" id="{17A817FF-C4AF-467D-94F8-C9BE447ECC80}"/>
              </a:ext>
            </a:extLst>
          </p:cNvPr>
          <p:cNvSpPr/>
          <p:nvPr/>
        </p:nvSpPr>
        <p:spPr>
          <a:xfrm>
            <a:off x="838200" y="3587065"/>
            <a:ext cx="703384" cy="636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F72D9E-87C3-433F-B25B-9F253D8FC909}"/>
              </a:ext>
            </a:extLst>
          </p:cNvPr>
          <p:cNvSpPr/>
          <p:nvPr/>
        </p:nvSpPr>
        <p:spPr>
          <a:xfrm>
            <a:off x="7909560" y="3587065"/>
            <a:ext cx="703384" cy="636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FFEB5BC9-8408-4BB0-A0A6-4FDF7CDB7107}"/>
              </a:ext>
            </a:extLst>
          </p:cNvPr>
          <p:cNvSpPr/>
          <p:nvPr/>
        </p:nvSpPr>
        <p:spPr>
          <a:xfrm>
            <a:off x="932653" y="3647878"/>
            <a:ext cx="514477" cy="514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15" name="Oval 14">
            <a:extLst>
              <a:ext uri="{FF2B5EF4-FFF2-40B4-BE49-F238E27FC236}">
                <a16:creationId xmlns:a16="http://schemas.microsoft.com/office/drawing/2014/main" id="{7895A09F-8561-4D58-8D5D-AC1850E10088}"/>
              </a:ext>
            </a:extLst>
          </p:cNvPr>
          <p:cNvSpPr/>
          <p:nvPr/>
        </p:nvSpPr>
        <p:spPr>
          <a:xfrm>
            <a:off x="8004013" y="3647878"/>
            <a:ext cx="514477" cy="514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dirty="0"/>
          </a:p>
        </p:txBody>
      </p:sp>
    </p:spTree>
    <p:extLst>
      <p:ext uri="{BB962C8B-B14F-4D97-AF65-F5344CB8AC3E}">
        <p14:creationId xmlns:p14="http://schemas.microsoft.com/office/powerpoint/2010/main" val="4083913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6. UNIVARIATE</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023793"/>
            <a:ext cx="2912012" cy="339577"/>
          </a:xfrm>
          <a:ln>
            <a:solidFill>
              <a:schemeClr val="tx1"/>
            </a:solidFill>
          </a:ln>
        </p:spPr>
        <p:txBody>
          <a:bodyPr>
            <a:normAutofit/>
          </a:bodyPr>
          <a:lstStyle/>
          <a:p>
            <a:r>
              <a:rPr lang="en-US" sz="1600" b="1" dirty="0"/>
              <a:t>For numerical variables</a:t>
            </a:r>
            <a:endParaRPr lang="en-IN" sz="1600" b="1" dirty="0"/>
          </a:p>
        </p:txBody>
      </p:sp>
      <p:pic>
        <p:nvPicPr>
          <p:cNvPr id="4" name="Picture 3">
            <a:extLst>
              <a:ext uri="{FF2B5EF4-FFF2-40B4-BE49-F238E27FC236}">
                <a16:creationId xmlns:a16="http://schemas.microsoft.com/office/drawing/2014/main" id="{BE0BA5A7-A82D-42F5-8987-55745A2EBFDC}"/>
              </a:ext>
            </a:extLst>
          </p:cNvPr>
          <p:cNvPicPr>
            <a:picLocks noChangeAspect="1"/>
          </p:cNvPicPr>
          <p:nvPr/>
        </p:nvPicPr>
        <p:blipFill>
          <a:blip r:embed="rId2"/>
          <a:stretch>
            <a:fillRect/>
          </a:stretch>
        </p:blipFill>
        <p:spPr>
          <a:xfrm>
            <a:off x="1097280" y="2447693"/>
            <a:ext cx="2912012" cy="2179054"/>
          </a:xfrm>
          <a:prstGeom prst="rect">
            <a:avLst/>
          </a:prstGeom>
          <a:ln>
            <a:solidFill>
              <a:schemeClr val="tx1"/>
            </a:solidFill>
          </a:ln>
        </p:spPr>
      </p:pic>
      <p:sp>
        <p:nvSpPr>
          <p:cNvPr id="9" name="Content Placeholder 6">
            <a:extLst>
              <a:ext uri="{FF2B5EF4-FFF2-40B4-BE49-F238E27FC236}">
                <a16:creationId xmlns:a16="http://schemas.microsoft.com/office/drawing/2014/main" id="{1568AEB8-63B4-43C3-9CBF-F8208145454A}"/>
              </a:ext>
            </a:extLst>
          </p:cNvPr>
          <p:cNvSpPr txBox="1">
            <a:spLocks/>
          </p:cNvSpPr>
          <p:nvPr/>
        </p:nvSpPr>
        <p:spPr>
          <a:xfrm>
            <a:off x="1097280" y="4711070"/>
            <a:ext cx="2912012" cy="1605324"/>
          </a:xfrm>
          <a:prstGeom prst="rect">
            <a:avLst/>
          </a:prstGeom>
          <a:ln>
            <a:solidFill>
              <a:schemeClr val="tx1"/>
            </a:solidFill>
          </a:ln>
        </p:spPr>
        <p:txBody>
          <a:bodyPr vert="horz" lIns="0" tIns="45720" rIns="0" bIns="45720" rtlCol="0">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6400" b="1" dirty="0"/>
              <a:t>From the above boxplot we can note that customer without payment difficulties having age between 34 to 54 years, and customer with payment difficulties are in between 31 to 50 years.</a:t>
            </a:r>
            <a:endParaRPr lang="en-IN" sz="6400" b="1" dirty="0"/>
          </a:p>
        </p:txBody>
      </p:sp>
      <p:pic>
        <p:nvPicPr>
          <p:cNvPr id="10" name="Picture 9">
            <a:extLst>
              <a:ext uri="{FF2B5EF4-FFF2-40B4-BE49-F238E27FC236}">
                <a16:creationId xmlns:a16="http://schemas.microsoft.com/office/drawing/2014/main" id="{6B7024F1-3F6E-48A4-9E73-A308096DA4C6}"/>
              </a:ext>
            </a:extLst>
          </p:cNvPr>
          <p:cNvPicPr>
            <a:picLocks noChangeAspect="1"/>
          </p:cNvPicPr>
          <p:nvPr/>
        </p:nvPicPr>
        <p:blipFill>
          <a:blip r:embed="rId3"/>
          <a:stretch>
            <a:fillRect/>
          </a:stretch>
        </p:blipFill>
        <p:spPr>
          <a:xfrm>
            <a:off x="4222683" y="2037911"/>
            <a:ext cx="6932997" cy="2588836"/>
          </a:xfrm>
          <a:prstGeom prst="rect">
            <a:avLst/>
          </a:prstGeom>
          <a:ln>
            <a:solidFill>
              <a:schemeClr val="tx1"/>
            </a:solidFill>
          </a:ln>
        </p:spPr>
      </p:pic>
      <p:sp>
        <p:nvSpPr>
          <p:cNvPr id="12" name="Content Placeholder 6">
            <a:extLst>
              <a:ext uri="{FF2B5EF4-FFF2-40B4-BE49-F238E27FC236}">
                <a16:creationId xmlns:a16="http://schemas.microsoft.com/office/drawing/2014/main" id="{9B0CE04A-3706-4D28-B4B3-861313D06213}"/>
              </a:ext>
            </a:extLst>
          </p:cNvPr>
          <p:cNvSpPr txBox="1">
            <a:spLocks/>
          </p:cNvSpPr>
          <p:nvPr/>
        </p:nvSpPr>
        <p:spPr>
          <a:xfrm>
            <a:off x="4222682" y="4711070"/>
            <a:ext cx="6932997" cy="1605324"/>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From the above box plot we can note that customer without payment difficulties having year of employment in between 34 to 54 years, and customer with payment difficulties having in between 31 to 50 years.</a:t>
            </a:r>
            <a:endParaRPr lang="en-IN" sz="1600" b="1" dirty="0"/>
          </a:p>
        </p:txBody>
      </p:sp>
    </p:spTree>
    <p:extLst>
      <p:ext uri="{BB962C8B-B14F-4D97-AF65-F5344CB8AC3E}">
        <p14:creationId xmlns:p14="http://schemas.microsoft.com/office/powerpoint/2010/main" val="72677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6. UNIVARIATE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023793"/>
            <a:ext cx="2912012" cy="339577"/>
          </a:xfrm>
          <a:ln>
            <a:solidFill>
              <a:schemeClr val="tx1"/>
            </a:solidFill>
          </a:ln>
        </p:spPr>
        <p:txBody>
          <a:bodyPr>
            <a:normAutofit/>
          </a:bodyPr>
          <a:lstStyle/>
          <a:p>
            <a:r>
              <a:rPr lang="en-US" sz="1600" b="1" dirty="0"/>
              <a:t>For categorical variables</a:t>
            </a:r>
            <a:endParaRPr lang="en-IN" sz="1600" b="1" dirty="0"/>
          </a:p>
        </p:txBody>
      </p:sp>
      <p:sp>
        <p:nvSpPr>
          <p:cNvPr id="9" name="Content Placeholder 6">
            <a:extLst>
              <a:ext uri="{FF2B5EF4-FFF2-40B4-BE49-F238E27FC236}">
                <a16:creationId xmlns:a16="http://schemas.microsoft.com/office/drawing/2014/main" id="{1568AEB8-63B4-43C3-9CBF-F8208145454A}"/>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6400" b="1" dirty="0"/>
              <a:t>From this plot we can see that the customer without payment and customer with payment difficulties both are taking cash loans.</a:t>
            </a:r>
            <a:endParaRPr lang="en-IN" sz="6400" b="1" dirty="0"/>
          </a:p>
        </p:txBody>
      </p:sp>
      <p:pic>
        <p:nvPicPr>
          <p:cNvPr id="5" name="Picture 4">
            <a:extLst>
              <a:ext uri="{FF2B5EF4-FFF2-40B4-BE49-F238E27FC236}">
                <a16:creationId xmlns:a16="http://schemas.microsoft.com/office/drawing/2014/main" id="{C7BC94D7-6724-4E12-837E-4B2256C5A3FD}"/>
              </a:ext>
            </a:extLst>
          </p:cNvPr>
          <p:cNvPicPr>
            <a:picLocks noChangeAspect="1"/>
          </p:cNvPicPr>
          <p:nvPr/>
        </p:nvPicPr>
        <p:blipFill>
          <a:blip r:embed="rId2"/>
          <a:stretch>
            <a:fillRect/>
          </a:stretch>
        </p:blipFill>
        <p:spPr>
          <a:xfrm>
            <a:off x="4222682" y="2023793"/>
            <a:ext cx="6932997" cy="2190750"/>
          </a:xfrm>
          <a:prstGeom prst="rect">
            <a:avLst/>
          </a:prstGeom>
          <a:ln>
            <a:solidFill>
              <a:schemeClr val="tx1"/>
            </a:solidFill>
          </a:ln>
        </p:spPr>
      </p:pic>
      <p:pic>
        <p:nvPicPr>
          <p:cNvPr id="8" name="Picture 7">
            <a:extLst>
              <a:ext uri="{FF2B5EF4-FFF2-40B4-BE49-F238E27FC236}">
                <a16:creationId xmlns:a16="http://schemas.microsoft.com/office/drawing/2014/main" id="{37CE097E-2927-4665-9DE8-8C8BD468B742}"/>
              </a:ext>
            </a:extLst>
          </p:cNvPr>
          <p:cNvPicPr>
            <a:picLocks noChangeAspect="1"/>
          </p:cNvPicPr>
          <p:nvPr/>
        </p:nvPicPr>
        <p:blipFill>
          <a:blip r:embed="rId3"/>
          <a:stretch>
            <a:fillRect/>
          </a:stretch>
        </p:blipFill>
        <p:spPr>
          <a:xfrm>
            <a:off x="4222682" y="4276575"/>
            <a:ext cx="6932997" cy="2082021"/>
          </a:xfrm>
          <a:prstGeom prst="rect">
            <a:avLst/>
          </a:prstGeom>
          <a:ln>
            <a:solidFill>
              <a:schemeClr val="tx1"/>
            </a:solidFill>
          </a:ln>
        </p:spPr>
      </p:pic>
      <p:sp>
        <p:nvSpPr>
          <p:cNvPr id="13" name="Content Placeholder 6">
            <a:extLst>
              <a:ext uri="{FF2B5EF4-FFF2-40B4-BE49-F238E27FC236}">
                <a16:creationId xmlns:a16="http://schemas.microsoft.com/office/drawing/2014/main" id="{FEB91E68-C23A-42C4-9955-0430B7EC7EA5}"/>
              </a:ext>
            </a:extLst>
          </p:cNvPr>
          <p:cNvSpPr txBox="1">
            <a:spLocks/>
          </p:cNvSpPr>
          <p:nvPr/>
        </p:nvSpPr>
        <p:spPr>
          <a:xfrm>
            <a:off x="1097280" y="4276574"/>
            <a:ext cx="2912012" cy="2082021"/>
          </a:xfrm>
          <a:prstGeom prst="rect">
            <a:avLst/>
          </a:prstGeom>
          <a:ln>
            <a:solidFill>
              <a:schemeClr val="tx1"/>
            </a:solidFill>
          </a:ln>
        </p:spPr>
        <p:txBody>
          <a:bodyPr vert="horz" lIns="0" tIns="45720" rIns="0" bIns="45720" rtlCol="0">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6400" b="1" dirty="0"/>
          </a:p>
          <a:p>
            <a:r>
              <a:rPr lang="en-US" sz="6400" b="1" dirty="0"/>
              <a:t>Here we can see that the female customer is having highest count with payment difficulty as compare to male customers.</a:t>
            </a:r>
            <a:endParaRPr lang="en-IN" sz="6400" b="1" dirty="0"/>
          </a:p>
        </p:txBody>
      </p:sp>
    </p:spTree>
    <p:extLst>
      <p:ext uri="{BB962C8B-B14F-4D97-AF65-F5344CB8AC3E}">
        <p14:creationId xmlns:p14="http://schemas.microsoft.com/office/powerpoint/2010/main" val="288154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6. UNIVARIATE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1994289"/>
            <a:ext cx="2912012" cy="339577"/>
          </a:xfrm>
          <a:ln>
            <a:solidFill>
              <a:schemeClr val="tx1"/>
            </a:solidFill>
          </a:ln>
        </p:spPr>
        <p:txBody>
          <a:bodyPr>
            <a:normAutofit/>
          </a:bodyPr>
          <a:lstStyle/>
          <a:p>
            <a:r>
              <a:rPr lang="en-US" sz="1600" b="1" dirty="0"/>
              <a:t>For categorical variables</a:t>
            </a:r>
            <a:endParaRPr lang="en-IN" sz="1600" b="1" dirty="0"/>
          </a:p>
        </p:txBody>
      </p:sp>
      <p:sp>
        <p:nvSpPr>
          <p:cNvPr id="9" name="Content Placeholder 6">
            <a:extLst>
              <a:ext uri="{FF2B5EF4-FFF2-40B4-BE49-F238E27FC236}">
                <a16:creationId xmlns:a16="http://schemas.microsoft.com/office/drawing/2014/main" id="{1568AEB8-63B4-43C3-9CBF-F8208145454A}"/>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6400" b="1" dirty="0"/>
              <a:t>Here we can see that the customer having higher education has less payment difficulty as compared to the other classes.</a:t>
            </a:r>
            <a:endParaRPr lang="en-IN" sz="6400" b="1" dirty="0"/>
          </a:p>
        </p:txBody>
      </p:sp>
      <p:sp>
        <p:nvSpPr>
          <p:cNvPr id="13" name="Content Placeholder 6">
            <a:extLst>
              <a:ext uri="{FF2B5EF4-FFF2-40B4-BE49-F238E27FC236}">
                <a16:creationId xmlns:a16="http://schemas.microsoft.com/office/drawing/2014/main" id="{FEB91E68-C23A-42C4-9955-0430B7EC7EA5}"/>
              </a:ext>
            </a:extLst>
          </p:cNvPr>
          <p:cNvSpPr txBox="1">
            <a:spLocks/>
          </p:cNvSpPr>
          <p:nvPr/>
        </p:nvSpPr>
        <p:spPr>
          <a:xfrm>
            <a:off x="1097280" y="4276574"/>
            <a:ext cx="2912012" cy="2082021"/>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6400" b="1" dirty="0"/>
          </a:p>
        </p:txBody>
      </p:sp>
      <p:pic>
        <p:nvPicPr>
          <p:cNvPr id="4" name="Picture 3">
            <a:extLst>
              <a:ext uri="{FF2B5EF4-FFF2-40B4-BE49-F238E27FC236}">
                <a16:creationId xmlns:a16="http://schemas.microsoft.com/office/drawing/2014/main" id="{DDB175BC-FF20-4197-B822-4A47A6FC725C}"/>
              </a:ext>
            </a:extLst>
          </p:cNvPr>
          <p:cNvPicPr>
            <a:picLocks noChangeAspect="1"/>
          </p:cNvPicPr>
          <p:nvPr/>
        </p:nvPicPr>
        <p:blipFill>
          <a:blip r:embed="rId2"/>
          <a:stretch>
            <a:fillRect/>
          </a:stretch>
        </p:blipFill>
        <p:spPr>
          <a:xfrm>
            <a:off x="4222681" y="1993658"/>
            <a:ext cx="6932997" cy="2197318"/>
          </a:xfrm>
          <a:prstGeom prst="rect">
            <a:avLst/>
          </a:prstGeom>
          <a:ln>
            <a:solidFill>
              <a:schemeClr val="tx1"/>
            </a:solidFill>
          </a:ln>
        </p:spPr>
      </p:pic>
      <p:pic>
        <p:nvPicPr>
          <p:cNvPr id="10" name="Picture 9">
            <a:extLst>
              <a:ext uri="{FF2B5EF4-FFF2-40B4-BE49-F238E27FC236}">
                <a16:creationId xmlns:a16="http://schemas.microsoft.com/office/drawing/2014/main" id="{79544086-0D79-4BC7-BF9A-912C7B4EDF74}"/>
              </a:ext>
            </a:extLst>
          </p:cNvPr>
          <p:cNvPicPr>
            <a:picLocks noChangeAspect="1"/>
          </p:cNvPicPr>
          <p:nvPr/>
        </p:nvPicPr>
        <p:blipFill>
          <a:blip r:embed="rId3"/>
          <a:stretch>
            <a:fillRect/>
          </a:stretch>
        </p:blipFill>
        <p:spPr>
          <a:xfrm>
            <a:off x="4222681" y="4276574"/>
            <a:ext cx="6932997" cy="2082021"/>
          </a:xfrm>
          <a:prstGeom prst="rect">
            <a:avLst/>
          </a:prstGeom>
          <a:ln>
            <a:solidFill>
              <a:schemeClr val="tx1"/>
            </a:solidFill>
          </a:ln>
        </p:spPr>
      </p:pic>
      <p:sp>
        <p:nvSpPr>
          <p:cNvPr id="11" name="TextBox 10">
            <a:extLst>
              <a:ext uri="{FF2B5EF4-FFF2-40B4-BE49-F238E27FC236}">
                <a16:creationId xmlns:a16="http://schemas.microsoft.com/office/drawing/2014/main" id="{0123464A-AF7E-4992-9C21-DD3169FF888F}"/>
              </a:ext>
            </a:extLst>
          </p:cNvPr>
          <p:cNvSpPr txBox="1"/>
          <p:nvPr/>
        </p:nvSpPr>
        <p:spPr>
          <a:xfrm>
            <a:off x="1190625" y="4276574"/>
            <a:ext cx="2466975" cy="2031325"/>
          </a:xfrm>
          <a:prstGeom prst="rect">
            <a:avLst/>
          </a:prstGeom>
          <a:noFill/>
        </p:spPr>
        <p:txBody>
          <a:bodyPr wrap="square">
            <a:spAutoFit/>
          </a:bodyPr>
          <a:lstStyle/>
          <a:p>
            <a:r>
              <a:rPr lang="en-US" dirty="0"/>
              <a:t>Here we have the payment difficulties in home/ apartment in both the cases. people living with there parents have less payment difficulties.</a:t>
            </a:r>
            <a:endParaRPr lang="en-IN" dirty="0"/>
          </a:p>
        </p:txBody>
      </p:sp>
    </p:spTree>
    <p:extLst>
      <p:ext uri="{BB962C8B-B14F-4D97-AF65-F5344CB8AC3E}">
        <p14:creationId xmlns:p14="http://schemas.microsoft.com/office/powerpoint/2010/main" val="510840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6. UNIVARIATE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1994289"/>
            <a:ext cx="2912012" cy="339577"/>
          </a:xfrm>
          <a:ln>
            <a:solidFill>
              <a:schemeClr val="tx1"/>
            </a:solidFill>
          </a:ln>
        </p:spPr>
        <p:txBody>
          <a:bodyPr>
            <a:normAutofit/>
          </a:bodyPr>
          <a:lstStyle/>
          <a:p>
            <a:r>
              <a:rPr lang="en-US" sz="1600" b="1" dirty="0"/>
              <a:t>For categorical variables</a:t>
            </a:r>
            <a:endParaRPr lang="en-IN" sz="1600" b="1" dirty="0"/>
          </a:p>
        </p:txBody>
      </p:sp>
      <p:sp>
        <p:nvSpPr>
          <p:cNvPr id="9" name="Content Placeholder 6">
            <a:extLst>
              <a:ext uri="{FF2B5EF4-FFF2-40B4-BE49-F238E27FC236}">
                <a16:creationId xmlns:a16="http://schemas.microsoft.com/office/drawing/2014/main" id="{1568AEB8-63B4-43C3-9CBF-F8208145454A}"/>
              </a:ext>
            </a:extLst>
          </p:cNvPr>
          <p:cNvSpPr txBox="1">
            <a:spLocks/>
          </p:cNvSpPr>
          <p:nvPr/>
        </p:nvSpPr>
        <p:spPr>
          <a:xfrm>
            <a:off x="1097280" y="2609219"/>
            <a:ext cx="2912012" cy="3636836"/>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laborers are having more difficulties in repaying the loan and also the core staff and the sales staff. But in the case of laborers those wo have without payment is way more then with having the payment</a:t>
            </a:r>
            <a:endParaRPr lang="en-IN" sz="1600" b="1" dirty="0"/>
          </a:p>
        </p:txBody>
      </p:sp>
      <p:pic>
        <p:nvPicPr>
          <p:cNvPr id="5" name="Picture 4">
            <a:extLst>
              <a:ext uri="{FF2B5EF4-FFF2-40B4-BE49-F238E27FC236}">
                <a16:creationId xmlns:a16="http://schemas.microsoft.com/office/drawing/2014/main" id="{A9C3967C-BCF2-47FF-AB46-56025925424B}"/>
              </a:ext>
            </a:extLst>
          </p:cNvPr>
          <p:cNvPicPr>
            <a:picLocks noChangeAspect="1"/>
          </p:cNvPicPr>
          <p:nvPr/>
        </p:nvPicPr>
        <p:blipFill>
          <a:blip r:embed="rId2"/>
          <a:stretch>
            <a:fillRect/>
          </a:stretch>
        </p:blipFill>
        <p:spPr>
          <a:xfrm>
            <a:off x="4192172" y="1941660"/>
            <a:ext cx="6963508" cy="4304395"/>
          </a:xfrm>
          <a:prstGeom prst="rect">
            <a:avLst/>
          </a:prstGeom>
          <a:ln>
            <a:solidFill>
              <a:schemeClr val="tx1"/>
            </a:solidFill>
          </a:ln>
        </p:spPr>
      </p:pic>
    </p:spTree>
    <p:extLst>
      <p:ext uri="{BB962C8B-B14F-4D97-AF65-F5344CB8AC3E}">
        <p14:creationId xmlns:p14="http://schemas.microsoft.com/office/powerpoint/2010/main" val="203649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7. BIVARIATE</a:t>
            </a:r>
            <a:endParaRPr lang="en-IN" b="1" dirty="0"/>
          </a:p>
        </p:txBody>
      </p:sp>
      <p:sp>
        <p:nvSpPr>
          <p:cNvPr id="17" name="Content Placeholder 6">
            <a:extLst>
              <a:ext uri="{FF2B5EF4-FFF2-40B4-BE49-F238E27FC236}">
                <a16:creationId xmlns:a16="http://schemas.microsoft.com/office/drawing/2014/main" id="{CAC684C9-D4AE-445D-BA98-98482032D704}"/>
              </a:ext>
            </a:extLst>
          </p:cNvPr>
          <p:cNvSpPr>
            <a:spLocks noGrp="1"/>
          </p:cNvSpPr>
          <p:nvPr>
            <p:ph idx="1"/>
          </p:nvPr>
        </p:nvSpPr>
        <p:spPr>
          <a:xfrm>
            <a:off x="1097280" y="2023793"/>
            <a:ext cx="2912012" cy="523395"/>
          </a:xfrm>
          <a:ln>
            <a:solidFill>
              <a:schemeClr val="tx1"/>
            </a:solidFill>
          </a:ln>
        </p:spPr>
        <p:txBody>
          <a:bodyPr>
            <a:noAutofit/>
          </a:bodyPr>
          <a:lstStyle/>
          <a:p>
            <a:r>
              <a:rPr lang="en-US" sz="1600" b="1" dirty="0"/>
              <a:t>Numerical-Numerical bivariate analysis</a:t>
            </a:r>
            <a:endParaRPr lang="en-IN" sz="1600" b="1" dirty="0"/>
          </a:p>
        </p:txBody>
      </p:sp>
      <p:sp>
        <p:nvSpPr>
          <p:cNvPr id="18" name="Content Placeholder 6">
            <a:extLst>
              <a:ext uri="{FF2B5EF4-FFF2-40B4-BE49-F238E27FC236}">
                <a16:creationId xmlns:a16="http://schemas.microsoft.com/office/drawing/2014/main" id="{12FAF800-E48F-4806-8AF0-B487364308E7}"/>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From the scatter plot we can say that customer with working experience and incremental income face less difficulties in loan payments</a:t>
            </a:r>
            <a:endParaRPr lang="en-IN" sz="1600" b="1" dirty="0"/>
          </a:p>
        </p:txBody>
      </p:sp>
      <p:sp>
        <p:nvSpPr>
          <p:cNvPr id="21" name="Content Placeholder 6">
            <a:extLst>
              <a:ext uri="{FF2B5EF4-FFF2-40B4-BE49-F238E27FC236}">
                <a16:creationId xmlns:a16="http://schemas.microsoft.com/office/drawing/2014/main" id="{88D4BF19-758A-4DAA-A305-6A96E70804B4}"/>
              </a:ext>
            </a:extLst>
          </p:cNvPr>
          <p:cNvSpPr txBox="1">
            <a:spLocks/>
          </p:cNvSpPr>
          <p:nvPr/>
        </p:nvSpPr>
        <p:spPr>
          <a:xfrm>
            <a:off x="1097280" y="4276574"/>
            <a:ext cx="2912012" cy="2082021"/>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We can see that goods price is positively correlated with credit amount.</a:t>
            </a:r>
            <a:endParaRPr lang="en-IN" sz="1600" b="1" dirty="0"/>
          </a:p>
        </p:txBody>
      </p:sp>
      <p:pic>
        <p:nvPicPr>
          <p:cNvPr id="23" name="Picture 22">
            <a:extLst>
              <a:ext uri="{FF2B5EF4-FFF2-40B4-BE49-F238E27FC236}">
                <a16:creationId xmlns:a16="http://schemas.microsoft.com/office/drawing/2014/main" id="{FCFD0B7F-81A8-46DA-9E85-8E131C51EE22}"/>
              </a:ext>
            </a:extLst>
          </p:cNvPr>
          <p:cNvPicPr>
            <a:picLocks noChangeAspect="1"/>
          </p:cNvPicPr>
          <p:nvPr/>
        </p:nvPicPr>
        <p:blipFill>
          <a:blip r:embed="rId2"/>
          <a:stretch>
            <a:fillRect/>
          </a:stretch>
        </p:blipFill>
        <p:spPr>
          <a:xfrm>
            <a:off x="4222681" y="2023794"/>
            <a:ext cx="6932997" cy="2190750"/>
          </a:xfrm>
          <a:prstGeom prst="rect">
            <a:avLst/>
          </a:prstGeom>
          <a:ln>
            <a:solidFill>
              <a:schemeClr val="tx1"/>
            </a:solidFill>
          </a:ln>
        </p:spPr>
      </p:pic>
      <p:pic>
        <p:nvPicPr>
          <p:cNvPr id="25" name="Picture 24">
            <a:extLst>
              <a:ext uri="{FF2B5EF4-FFF2-40B4-BE49-F238E27FC236}">
                <a16:creationId xmlns:a16="http://schemas.microsoft.com/office/drawing/2014/main" id="{6FE08CC6-C94E-4454-8F97-A378F25E09D6}"/>
              </a:ext>
            </a:extLst>
          </p:cNvPr>
          <p:cNvPicPr>
            <a:picLocks noChangeAspect="1"/>
          </p:cNvPicPr>
          <p:nvPr/>
        </p:nvPicPr>
        <p:blipFill>
          <a:blip r:embed="rId3"/>
          <a:stretch>
            <a:fillRect/>
          </a:stretch>
        </p:blipFill>
        <p:spPr>
          <a:xfrm>
            <a:off x="4222681" y="4276574"/>
            <a:ext cx="6932997" cy="2082021"/>
          </a:xfrm>
          <a:prstGeom prst="rect">
            <a:avLst/>
          </a:prstGeom>
          <a:ln>
            <a:solidFill>
              <a:schemeClr val="tx1"/>
            </a:solidFill>
          </a:ln>
        </p:spPr>
      </p:pic>
    </p:spTree>
    <p:extLst>
      <p:ext uri="{BB962C8B-B14F-4D97-AF65-F5344CB8AC3E}">
        <p14:creationId xmlns:p14="http://schemas.microsoft.com/office/powerpoint/2010/main" val="380601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7. BIVARIATE (</a:t>
            </a:r>
            <a:r>
              <a:rPr lang="en-US" b="1" dirty="0" err="1"/>
              <a:t>contd</a:t>
            </a:r>
            <a:r>
              <a:rPr lang="en-US" b="1" dirty="0"/>
              <a:t>…)</a:t>
            </a:r>
            <a:endParaRPr lang="en-IN" b="1" dirty="0"/>
          </a:p>
        </p:txBody>
      </p:sp>
      <p:sp>
        <p:nvSpPr>
          <p:cNvPr id="17" name="Content Placeholder 6">
            <a:extLst>
              <a:ext uri="{FF2B5EF4-FFF2-40B4-BE49-F238E27FC236}">
                <a16:creationId xmlns:a16="http://schemas.microsoft.com/office/drawing/2014/main" id="{CAC684C9-D4AE-445D-BA98-98482032D704}"/>
              </a:ext>
            </a:extLst>
          </p:cNvPr>
          <p:cNvSpPr>
            <a:spLocks noGrp="1"/>
          </p:cNvSpPr>
          <p:nvPr>
            <p:ph idx="1"/>
          </p:nvPr>
        </p:nvSpPr>
        <p:spPr>
          <a:xfrm>
            <a:off x="1097280" y="2023793"/>
            <a:ext cx="2912012" cy="523395"/>
          </a:xfrm>
          <a:ln>
            <a:solidFill>
              <a:schemeClr val="tx1"/>
            </a:solidFill>
          </a:ln>
        </p:spPr>
        <p:txBody>
          <a:bodyPr>
            <a:noAutofit/>
          </a:bodyPr>
          <a:lstStyle/>
          <a:p>
            <a:r>
              <a:rPr lang="en-US" sz="1600" b="1" dirty="0"/>
              <a:t>Numerical-Numerical bivariate analysis</a:t>
            </a:r>
            <a:endParaRPr lang="en-IN" sz="1600" b="1" dirty="0"/>
          </a:p>
        </p:txBody>
      </p:sp>
      <p:sp>
        <p:nvSpPr>
          <p:cNvPr id="18" name="Content Placeholder 6">
            <a:extLst>
              <a:ext uri="{FF2B5EF4-FFF2-40B4-BE49-F238E27FC236}">
                <a16:creationId xmlns:a16="http://schemas.microsoft.com/office/drawing/2014/main" id="{12FAF800-E48F-4806-8AF0-B487364308E7}"/>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People without payment difficulties take more credit for the annuity that they have</a:t>
            </a:r>
            <a:endParaRPr lang="en-IN" sz="1600" b="1" dirty="0"/>
          </a:p>
        </p:txBody>
      </p:sp>
      <p:pic>
        <p:nvPicPr>
          <p:cNvPr id="4" name="Picture 3">
            <a:extLst>
              <a:ext uri="{FF2B5EF4-FFF2-40B4-BE49-F238E27FC236}">
                <a16:creationId xmlns:a16="http://schemas.microsoft.com/office/drawing/2014/main" id="{F98E4284-C4E2-4B6C-B100-D4087B667A7A}"/>
              </a:ext>
            </a:extLst>
          </p:cNvPr>
          <p:cNvPicPr>
            <a:picLocks noChangeAspect="1"/>
          </p:cNvPicPr>
          <p:nvPr/>
        </p:nvPicPr>
        <p:blipFill>
          <a:blip r:embed="rId2"/>
          <a:stretch>
            <a:fillRect/>
          </a:stretch>
        </p:blipFill>
        <p:spPr>
          <a:xfrm>
            <a:off x="4222681" y="2060922"/>
            <a:ext cx="6932997" cy="2153621"/>
          </a:xfrm>
          <a:prstGeom prst="rect">
            <a:avLst/>
          </a:prstGeom>
          <a:ln>
            <a:solidFill>
              <a:schemeClr val="tx1"/>
            </a:solidFill>
          </a:ln>
        </p:spPr>
      </p:pic>
    </p:spTree>
    <p:extLst>
      <p:ext uri="{BB962C8B-B14F-4D97-AF65-F5344CB8AC3E}">
        <p14:creationId xmlns:p14="http://schemas.microsoft.com/office/powerpoint/2010/main" val="241800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7. BIVARIATE (</a:t>
            </a:r>
            <a:r>
              <a:rPr lang="en-US" b="1" dirty="0" err="1"/>
              <a:t>contd</a:t>
            </a:r>
            <a:r>
              <a:rPr lang="en-US" b="1" dirty="0"/>
              <a:t>…)</a:t>
            </a:r>
            <a:endParaRPr lang="en-IN" b="1" dirty="0"/>
          </a:p>
        </p:txBody>
      </p:sp>
      <p:sp>
        <p:nvSpPr>
          <p:cNvPr id="17" name="Content Placeholder 6">
            <a:extLst>
              <a:ext uri="{FF2B5EF4-FFF2-40B4-BE49-F238E27FC236}">
                <a16:creationId xmlns:a16="http://schemas.microsoft.com/office/drawing/2014/main" id="{CAC684C9-D4AE-445D-BA98-98482032D704}"/>
              </a:ext>
            </a:extLst>
          </p:cNvPr>
          <p:cNvSpPr>
            <a:spLocks noGrp="1"/>
          </p:cNvSpPr>
          <p:nvPr>
            <p:ph idx="1"/>
          </p:nvPr>
        </p:nvSpPr>
        <p:spPr>
          <a:xfrm>
            <a:off x="1097280" y="2023793"/>
            <a:ext cx="2912012" cy="523395"/>
          </a:xfrm>
          <a:ln>
            <a:solidFill>
              <a:schemeClr val="tx1"/>
            </a:solidFill>
          </a:ln>
        </p:spPr>
        <p:txBody>
          <a:bodyPr>
            <a:noAutofit/>
          </a:bodyPr>
          <a:lstStyle/>
          <a:p>
            <a:r>
              <a:rPr lang="en-US" sz="1600" b="1" dirty="0"/>
              <a:t>Categorical - categorical bivariate analysis</a:t>
            </a:r>
            <a:endParaRPr lang="en-IN" sz="1600" b="1" dirty="0"/>
          </a:p>
        </p:txBody>
      </p:sp>
      <p:sp>
        <p:nvSpPr>
          <p:cNvPr id="18" name="Content Placeholder 6">
            <a:extLst>
              <a:ext uri="{FF2B5EF4-FFF2-40B4-BE49-F238E27FC236}">
                <a16:creationId xmlns:a16="http://schemas.microsoft.com/office/drawing/2014/main" id="{12FAF800-E48F-4806-8AF0-B487364308E7}"/>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We can see that most of the customers prefer to take cash loan as compared to the revolving Loans.</a:t>
            </a:r>
            <a:endParaRPr lang="en-IN" sz="1600" b="1" dirty="0"/>
          </a:p>
        </p:txBody>
      </p:sp>
      <p:sp>
        <p:nvSpPr>
          <p:cNvPr id="21" name="Content Placeholder 6">
            <a:extLst>
              <a:ext uri="{FF2B5EF4-FFF2-40B4-BE49-F238E27FC236}">
                <a16:creationId xmlns:a16="http://schemas.microsoft.com/office/drawing/2014/main" id="{88D4BF19-758A-4DAA-A305-6A96E70804B4}"/>
              </a:ext>
            </a:extLst>
          </p:cNvPr>
          <p:cNvSpPr txBox="1">
            <a:spLocks/>
          </p:cNvSpPr>
          <p:nvPr/>
        </p:nvSpPr>
        <p:spPr>
          <a:xfrm>
            <a:off x="1097280" y="4276574"/>
            <a:ext cx="2912012" cy="2082021"/>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a:solidFill>
                  <a:srgbClr val="000000"/>
                </a:solidFill>
                <a:latin typeface="Helvetica Neue"/>
              </a:rPr>
              <a:t>W</a:t>
            </a:r>
            <a:r>
              <a:rPr lang="en-US" sz="1400" b="1" i="0" dirty="0">
                <a:solidFill>
                  <a:srgbClr val="000000"/>
                </a:solidFill>
                <a:effectLst/>
                <a:latin typeface="Helvetica Neue"/>
              </a:rPr>
              <a:t>e can see that female with more income has less payment difficulties as compared to the female with less income which is true for males also</a:t>
            </a:r>
            <a:endParaRPr lang="en-IN" sz="1600" b="1" dirty="0"/>
          </a:p>
        </p:txBody>
      </p:sp>
      <p:pic>
        <p:nvPicPr>
          <p:cNvPr id="4" name="Picture 3">
            <a:extLst>
              <a:ext uri="{FF2B5EF4-FFF2-40B4-BE49-F238E27FC236}">
                <a16:creationId xmlns:a16="http://schemas.microsoft.com/office/drawing/2014/main" id="{00CD0B3F-6C65-4B1E-8A46-F185CC2BE812}"/>
              </a:ext>
            </a:extLst>
          </p:cNvPr>
          <p:cNvPicPr>
            <a:picLocks noChangeAspect="1"/>
          </p:cNvPicPr>
          <p:nvPr/>
        </p:nvPicPr>
        <p:blipFill>
          <a:blip r:embed="rId2"/>
          <a:stretch>
            <a:fillRect/>
          </a:stretch>
        </p:blipFill>
        <p:spPr>
          <a:xfrm>
            <a:off x="4222681" y="2023793"/>
            <a:ext cx="6932997" cy="2194949"/>
          </a:xfrm>
          <a:prstGeom prst="rect">
            <a:avLst/>
          </a:prstGeom>
          <a:ln>
            <a:solidFill>
              <a:schemeClr val="tx1"/>
            </a:solidFill>
          </a:ln>
        </p:spPr>
      </p:pic>
      <p:pic>
        <p:nvPicPr>
          <p:cNvPr id="6" name="Picture 5">
            <a:extLst>
              <a:ext uri="{FF2B5EF4-FFF2-40B4-BE49-F238E27FC236}">
                <a16:creationId xmlns:a16="http://schemas.microsoft.com/office/drawing/2014/main" id="{CB7D5906-6F92-48D5-806D-3AD3BAD0F916}"/>
              </a:ext>
            </a:extLst>
          </p:cNvPr>
          <p:cNvPicPr>
            <a:picLocks noChangeAspect="1"/>
          </p:cNvPicPr>
          <p:nvPr/>
        </p:nvPicPr>
        <p:blipFill>
          <a:blip r:embed="rId3"/>
          <a:stretch>
            <a:fillRect/>
          </a:stretch>
        </p:blipFill>
        <p:spPr>
          <a:xfrm>
            <a:off x="4222680" y="4276574"/>
            <a:ext cx="6932997" cy="2082021"/>
          </a:xfrm>
          <a:prstGeom prst="rect">
            <a:avLst/>
          </a:prstGeom>
          <a:ln>
            <a:solidFill>
              <a:schemeClr val="tx1"/>
            </a:solidFill>
          </a:ln>
        </p:spPr>
      </p:pic>
    </p:spTree>
    <p:extLst>
      <p:ext uri="{BB962C8B-B14F-4D97-AF65-F5344CB8AC3E}">
        <p14:creationId xmlns:p14="http://schemas.microsoft.com/office/powerpoint/2010/main" val="35365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7. BIVARIATE (</a:t>
            </a:r>
            <a:r>
              <a:rPr lang="en-US" b="1" dirty="0" err="1"/>
              <a:t>contd</a:t>
            </a:r>
            <a:r>
              <a:rPr lang="en-US" b="1" dirty="0"/>
              <a:t>…)</a:t>
            </a:r>
            <a:endParaRPr lang="en-IN" b="1" dirty="0"/>
          </a:p>
        </p:txBody>
      </p:sp>
      <p:sp>
        <p:nvSpPr>
          <p:cNvPr id="17" name="Content Placeholder 6">
            <a:extLst>
              <a:ext uri="{FF2B5EF4-FFF2-40B4-BE49-F238E27FC236}">
                <a16:creationId xmlns:a16="http://schemas.microsoft.com/office/drawing/2014/main" id="{CAC684C9-D4AE-445D-BA98-98482032D704}"/>
              </a:ext>
            </a:extLst>
          </p:cNvPr>
          <p:cNvSpPr>
            <a:spLocks noGrp="1"/>
          </p:cNvSpPr>
          <p:nvPr>
            <p:ph idx="1"/>
          </p:nvPr>
        </p:nvSpPr>
        <p:spPr>
          <a:xfrm>
            <a:off x="1097280" y="2009725"/>
            <a:ext cx="2912012" cy="523395"/>
          </a:xfrm>
          <a:ln>
            <a:solidFill>
              <a:schemeClr val="tx1"/>
            </a:solidFill>
          </a:ln>
        </p:spPr>
        <p:txBody>
          <a:bodyPr>
            <a:noAutofit/>
          </a:bodyPr>
          <a:lstStyle/>
          <a:p>
            <a:r>
              <a:rPr lang="en-US" sz="1600" b="1" dirty="0"/>
              <a:t>Numerical- categorical bivariate analysis</a:t>
            </a:r>
            <a:endParaRPr lang="en-IN" sz="1600" b="1" dirty="0"/>
          </a:p>
        </p:txBody>
      </p:sp>
      <p:sp>
        <p:nvSpPr>
          <p:cNvPr id="18" name="Content Placeholder 6">
            <a:extLst>
              <a:ext uri="{FF2B5EF4-FFF2-40B4-BE49-F238E27FC236}">
                <a16:creationId xmlns:a16="http://schemas.microsoft.com/office/drawing/2014/main" id="{12FAF800-E48F-4806-8AF0-B487364308E7}"/>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the range of customers without payment of Academic degree is higher than the customer of with payment. And the rest of the Education type is almost same for both the cases.</a:t>
            </a:r>
            <a:endParaRPr lang="en-IN" sz="1600" b="1" dirty="0"/>
          </a:p>
        </p:txBody>
      </p:sp>
      <p:sp>
        <p:nvSpPr>
          <p:cNvPr id="21" name="Content Placeholder 6">
            <a:extLst>
              <a:ext uri="{FF2B5EF4-FFF2-40B4-BE49-F238E27FC236}">
                <a16:creationId xmlns:a16="http://schemas.microsoft.com/office/drawing/2014/main" id="{88D4BF19-758A-4DAA-A305-6A96E70804B4}"/>
              </a:ext>
            </a:extLst>
          </p:cNvPr>
          <p:cNvSpPr txBox="1">
            <a:spLocks/>
          </p:cNvSpPr>
          <p:nvPr/>
        </p:nvSpPr>
        <p:spPr>
          <a:xfrm>
            <a:off x="1097280" y="4276574"/>
            <a:ext cx="2912012" cy="2082021"/>
          </a:xfrm>
          <a:prstGeom prst="rect">
            <a:avLst/>
          </a:prstGeom>
          <a:ln>
            <a:solidFill>
              <a:schemeClr val="tx1"/>
            </a:solidFill>
          </a:ln>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solidFill>
                  <a:srgbClr val="000000"/>
                </a:solidFill>
                <a:latin typeface="Helvetica Neue"/>
              </a:rPr>
              <a:t>Here we can see that the customers without payment  difficulties is having more outliers as compare to the customer with payment. we can also say that people with payment difficulties has less income so they tend to default more.</a:t>
            </a:r>
            <a:endParaRPr lang="en-IN" sz="1800" b="1" dirty="0"/>
          </a:p>
        </p:txBody>
      </p:sp>
      <p:pic>
        <p:nvPicPr>
          <p:cNvPr id="5" name="Picture 4">
            <a:extLst>
              <a:ext uri="{FF2B5EF4-FFF2-40B4-BE49-F238E27FC236}">
                <a16:creationId xmlns:a16="http://schemas.microsoft.com/office/drawing/2014/main" id="{507D6E11-926C-4D5A-96EC-B6566BE682D2}"/>
              </a:ext>
            </a:extLst>
          </p:cNvPr>
          <p:cNvPicPr>
            <a:picLocks noChangeAspect="1"/>
          </p:cNvPicPr>
          <p:nvPr/>
        </p:nvPicPr>
        <p:blipFill>
          <a:blip r:embed="rId2"/>
          <a:stretch>
            <a:fillRect/>
          </a:stretch>
        </p:blipFill>
        <p:spPr>
          <a:xfrm>
            <a:off x="4222680" y="2023794"/>
            <a:ext cx="6932997" cy="2190750"/>
          </a:xfrm>
          <a:prstGeom prst="rect">
            <a:avLst/>
          </a:prstGeom>
          <a:ln>
            <a:solidFill>
              <a:schemeClr val="tx1"/>
            </a:solidFill>
          </a:ln>
        </p:spPr>
      </p:pic>
      <p:pic>
        <p:nvPicPr>
          <p:cNvPr id="8" name="Picture 7">
            <a:extLst>
              <a:ext uri="{FF2B5EF4-FFF2-40B4-BE49-F238E27FC236}">
                <a16:creationId xmlns:a16="http://schemas.microsoft.com/office/drawing/2014/main" id="{602B3D91-AF7A-4752-A08C-3A4E9303A9B4}"/>
              </a:ext>
            </a:extLst>
          </p:cNvPr>
          <p:cNvPicPr>
            <a:picLocks noChangeAspect="1"/>
          </p:cNvPicPr>
          <p:nvPr/>
        </p:nvPicPr>
        <p:blipFill>
          <a:blip r:embed="rId3"/>
          <a:stretch>
            <a:fillRect/>
          </a:stretch>
        </p:blipFill>
        <p:spPr>
          <a:xfrm>
            <a:off x="4222679" y="4304710"/>
            <a:ext cx="6932997" cy="2053885"/>
          </a:xfrm>
          <a:prstGeom prst="rect">
            <a:avLst/>
          </a:prstGeom>
          <a:ln>
            <a:solidFill>
              <a:schemeClr val="tx1"/>
            </a:solidFill>
          </a:ln>
        </p:spPr>
      </p:pic>
    </p:spTree>
    <p:extLst>
      <p:ext uri="{BB962C8B-B14F-4D97-AF65-F5344CB8AC3E}">
        <p14:creationId xmlns:p14="http://schemas.microsoft.com/office/powerpoint/2010/main" val="1595859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7. BIVARIATE (</a:t>
            </a:r>
            <a:r>
              <a:rPr lang="en-US" b="1" dirty="0" err="1"/>
              <a:t>contd</a:t>
            </a:r>
            <a:r>
              <a:rPr lang="en-US" b="1" dirty="0"/>
              <a:t>…)</a:t>
            </a:r>
            <a:endParaRPr lang="en-IN" b="1" dirty="0"/>
          </a:p>
        </p:txBody>
      </p:sp>
      <p:sp>
        <p:nvSpPr>
          <p:cNvPr id="17" name="Content Placeholder 6">
            <a:extLst>
              <a:ext uri="{FF2B5EF4-FFF2-40B4-BE49-F238E27FC236}">
                <a16:creationId xmlns:a16="http://schemas.microsoft.com/office/drawing/2014/main" id="{CAC684C9-D4AE-445D-BA98-98482032D704}"/>
              </a:ext>
            </a:extLst>
          </p:cNvPr>
          <p:cNvSpPr>
            <a:spLocks noGrp="1"/>
          </p:cNvSpPr>
          <p:nvPr>
            <p:ph idx="1"/>
          </p:nvPr>
        </p:nvSpPr>
        <p:spPr>
          <a:xfrm>
            <a:off x="1097280" y="2009725"/>
            <a:ext cx="2912012" cy="523395"/>
          </a:xfrm>
          <a:ln>
            <a:solidFill>
              <a:schemeClr val="tx1"/>
            </a:solidFill>
          </a:ln>
        </p:spPr>
        <p:txBody>
          <a:bodyPr>
            <a:noAutofit/>
          </a:bodyPr>
          <a:lstStyle/>
          <a:p>
            <a:r>
              <a:rPr lang="en-US" sz="1600" b="1" dirty="0"/>
              <a:t>Numerical- categorical bivariate analysis</a:t>
            </a:r>
            <a:endParaRPr lang="en-IN" sz="1600" b="1" dirty="0"/>
          </a:p>
        </p:txBody>
      </p:sp>
      <p:sp>
        <p:nvSpPr>
          <p:cNvPr id="18" name="Content Placeholder 6">
            <a:extLst>
              <a:ext uri="{FF2B5EF4-FFF2-40B4-BE49-F238E27FC236}">
                <a16:creationId xmlns:a16="http://schemas.microsoft.com/office/drawing/2014/main" id="{12FAF800-E48F-4806-8AF0-B487364308E7}"/>
              </a:ext>
            </a:extLst>
          </p:cNvPr>
          <p:cNvSpPr txBox="1">
            <a:spLocks/>
          </p:cNvSpPr>
          <p:nvPr/>
        </p:nvSpPr>
        <p:spPr>
          <a:xfrm>
            <a:off x="1097280" y="2609219"/>
            <a:ext cx="2912012" cy="1605324"/>
          </a:xfrm>
          <a:prstGeom prst="rect">
            <a:avLst/>
          </a:prstGeom>
          <a:ln>
            <a:solidFill>
              <a:schemeClr val="tx1"/>
            </a:solidFill>
          </a:ln>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a:t>Here we can see that the range of the customers without payment difficulties is more as compare to the customers with payment difficulties. people with payment difficulties has more outlier.</a:t>
            </a:r>
            <a:endParaRPr lang="en-IN" sz="1600" b="1" dirty="0"/>
          </a:p>
        </p:txBody>
      </p:sp>
      <p:pic>
        <p:nvPicPr>
          <p:cNvPr id="4" name="Picture 3">
            <a:extLst>
              <a:ext uri="{FF2B5EF4-FFF2-40B4-BE49-F238E27FC236}">
                <a16:creationId xmlns:a16="http://schemas.microsoft.com/office/drawing/2014/main" id="{37CA2025-B163-4F6B-A8AF-C5D9CFA0625E}"/>
              </a:ext>
            </a:extLst>
          </p:cNvPr>
          <p:cNvPicPr>
            <a:picLocks noChangeAspect="1"/>
          </p:cNvPicPr>
          <p:nvPr/>
        </p:nvPicPr>
        <p:blipFill>
          <a:blip r:embed="rId2"/>
          <a:stretch>
            <a:fillRect/>
          </a:stretch>
        </p:blipFill>
        <p:spPr>
          <a:xfrm>
            <a:off x="4101538" y="2023793"/>
            <a:ext cx="7054142" cy="4334802"/>
          </a:xfrm>
          <a:prstGeom prst="rect">
            <a:avLst/>
          </a:prstGeom>
          <a:ln>
            <a:solidFill>
              <a:schemeClr val="tx1"/>
            </a:solidFill>
          </a:ln>
        </p:spPr>
      </p:pic>
    </p:spTree>
    <p:extLst>
      <p:ext uri="{BB962C8B-B14F-4D97-AF65-F5344CB8AC3E}">
        <p14:creationId xmlns:p14="http://schemas.microsoft.com/office/powerpoint/2010/main" val="285480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pic>
        <p:nvPicPr>
          <p:cNvPr id="4" name="Picture 3">
            <a:extLst>
              <a:ext uri="{FF2B5EF4-FFF2-40B4-BE49-F238E27FC236}">
                <a16:creationId xmlns:a16="http://schemas.microsoft.com/office/drawing/2014/main" id="{F38ACDA1-67F4-45D8-9D92-CF947C312B01}"/>
              </a:ext>
            </a:extLst>
          </p:cNvPr>
          <p:cNvPicPr>
            <a:picLocks noChangeAspect="1"/>
          </p:cNvPicPr>
          <p:nvPr/>
        </p:nvPicPr>
        <p:blipFill>
          <a:blip r:embed="rId2"/>
          <a:stretch>
            <a:fillRect/>
          </a:stretch>
        </p:blipFill>
        <p:spPr>
          <a:xfrm>
            <a:off x="1097280" y="2551333"/>
            <a:ext cx="4419600" cy="2850661"/>
          </a:xfrm>
          <a:prstGeom prst="rect">
            <a:avLst/>
          </a:prstGeom>
          <a:ln>
            <a:solidFill>
              <a:schemeClr val="tx1"/>
            </a:solidFill>
          </a:ln>
        </p:spPr>
      </p:pic>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83212" y="5505549"/>
            <a:ext cx="4419600" cy="710418"/>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As we can see there are more no. of approved loans in the data</a:t>
            </a:r>
            <a:endParaRPr lang="en-IN" sz="1600" b="1" dirty="0"/>
          </a:p>
        </p:txBody>
      </p:sp>
      <p:pic>
        <p:nvPicPr>
          <p:cNvPr id="9" name="Picture 8">
            <a:extLst>
              <a:ext uri="{FF2B5EF4-FFF2-40B4-BE49-F238E27FC236}">
                <a16:creationId xmlns:a16="http://schemas.microsoft.com/office/drawing/2014/main" id="{3BF44C2E-1531-4979-9AD8-D72972BC31BA}"/>
              </a:ext>
            </a:extLst>
          </p:cNvPr>
          <p:cNvPicPr>
            <a:picLocks noChangeAspect="1"/>
          </p:cNvPicPr>
          <p:nvPr/>
        </p:nvPicPr>
        <p:blipFill>
          <a:blip r:embed="rId3"/>
          <a:stretch>
            <a:fillRect/>
          </a:stretch>
        </p:blipFill>
        <p:spPr>
          <a:xfrm>
            <a:off x="5622607" y="2021469"/>
            <a:ext cx="5533073" cy="3380525"/>
          </a:xfrm>
          <a:prstGeom prst="rect">
            <a:avLst/>
          </a:prstGeom>
          <a:ln>
            <a:solidFill>
              <a:schemeClr val="tx1"/>
            </a:solidFill>
          </a:ln>
        </p:spPr>
      </p:pic>
      <p:sp>
        <p:nvSpPr>
          <p:cNvPr id="10" name="Content Placeholder 6">
            <a:extLst>
              <a:ext uri="{FF2B5EF4-FFF2-40B4-BE49-F238E27FC236}">
                <a16:creationId xmlns:a16="http://schemas.microsoft.com/office/drawing/2014/main" id="{7C37889D-EC75-48B2-B9B5-A2E4AA830AC1}"/>
              </a:ext>
            </a:extLst>
          </p:cNvPr>
          <p:cNvSpPr txBox="1">
            <a:spLocks/>
          </p:cNvSpPr>
          <p:nvPr/>
        </p:nvSpPr>
        <p:spPr>
          <a:xfrm>
            <a:off x="5622607" y="5505549"/>
            <a:ext cx="5533072" cy="710418"/>
          </a:xfrm>
          <a:prstGeom prst="rect">
            <a:avLst/>
          </a:prstGeom>
          <a:ln>
            <a:solidFill>
              <a:schemeClr val="tx1"/>
            </a:solidFill>
          </a:ln>
        </p:spPr>
        <p:txBody>
          <a:bodyPr vert="horz" lIns="0" tIns="45720" rIns="0" bIns="45720" rtlCol="0">
            <a:normAutofit fontScale="6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t>Here we can see that the Cash loans are the one which are mostly approved as well as cancelled compared to the other categories.</a:t>
            </a:r>
          </a:p>
          <a:p>
            <a:pPr marL="0" indent="0">
              <a:buNone/>
            </a:pPr>
            <a:r>
              <a:rPr lang="en-US" sz="1600" b="1" dirty="0"/>
              <a:t>we can also see that consumer loans are the lest used and most refused of all the categories.</a:t>
            </a:r>
            <a:endParaRPr lang="en-IN" sz="1600" b="1" dirty="0"/>
          </a:p>
        </p:txBody>
      </p:sp>
    </p:spTree>
    <p:extLst>
      <p:ext uri="{BB962C8B-B14F-4D97-AF65-F5344CB8AC3E}">
        <p14:creationId xmlns:p14="http://schemas.microsoft.com/office/powerpoint/2010/main" val="4175829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Types of decisions</a:t>
            </a:r>
            <a:endParaRPr lang="en-IN" b="1" dirty="0"/>
          </a:p>
        </p:txBody>
      </p:sp>
      <p:sp>
        <p:nvSpPr>
          <p:cNvPr id="3" name="Content Placeholder 2">
            <a:extLst>
              <a:ext uri="{FF2B5EF4-FFF2-40B4-BE49-F238E27FC236}">
                <a16:creationId xmlns:a16="http://schemas.microsoft.com/office/drawing/2014/main" id="{949D504A-4E6D-42F8-9593-AC67C6E8F1E3}"/>
              </a:ext>
            </a:extLst>
          </p:cNvPr>
          <p:cNvSpPr>
            <a:spLocks noGrp="1"/>
          </p:cNvSpPr>
          <p:nvPr>
            <p:ph idx="1"/>
          </p:nvPr>
        </p:nvSpPr>
        <p:spPr/>
        <p:txBody>
          <a:bodyPr>
            <a:normAutofit/>
          </a:bodyPr>
          <a:lstStyle/>
          <a:p>
            <a:pPr marL="0" indent="0" algn="l" rtl="0">
              <a:buNone/>
            </a:pPr>
            <a:r>
              <a:rPr lang="en-US" sz="1600" b="1" i="0" dirty="0">
                <a:solidFill>
                  <a:srgbClr val="333333"/>
                </a:solidFill>
                <a:effectLst/>
                <a:latin typeface="Merriweather"/>
              </a:rPr>
              <a:t>Approved:</a:t>
            </a:r>
            <a:r>
              <a:rPr lang="en-US" sz="1600" b="0" i="0" dirty="0">
                <a:solidFill>
                  <a:srgbClr val="333333"/>
                </a:solidFill>
                <a:effectLst/>
                <a:latin typeface="Merriweather"/>
              </a:rPr>
              <a:t> The Company has approved loan Application</a:t>
            </a:r>
          </a:p>
          <a:p>
            <a:pPr marL="0" indent="0" algn="l" rtl="0">
              <a:buNone/>
            </a:pPr>
            <a:r>
              <a:rPr lang="en-US" sz="1600" b="1" i="0" dirty="0">
                <a:solidFill>
                  <a:srgbClr val="333333"/>
                </a:solidFill>
                <a:effectLst/>
                <a:latin typeface="Merriweather"/>
              </a:rPr>
              <a:t>Cancelled: </a:t>
            </a:r>
            <a:r>
              <a:rPr lang="en-US" sz="1600" b="0" i="0" dirty="0">
                <a:solidFill>
                  <a:srgbClr val="333333"/>
                </a:solidFill>
                <a:effectLst/>
                <a:latin typeface="Merriweather"/>
              </a:rPr>
              <a:t>The client cancelled the application sometime during approval. Either the client changed her/his mind about the loan or in some cases due to a higher risk of the client he received worse pricing which he did not want.</a:t>
            </a:r>
          </a:p>
          <a:p>
            <a:pPr marL="0" indent="0" algn="l" rtl="0">
              <a:buNone/>
            </a:pPr>
            <a:r>
              <a:rPr lang="en-US" sz="1600" b="1" i="0" dirty="0">
                <a:solidFill>
                  <a:srgbClr val="333333"/>
                </a:solidFill>
                <a:effectLst/>
                <a:latin typeface="Merriweather"/>
              </a:rPr>
              <a:t>Refused:</a:t>
            </a:r>
            <a:r>
              <a:rPr lang="en-US" sz="1600" b="0" i="0" dirty="0">
                <a:solidFill>
                  <a:srgbClr val="333333"/>
                </a:solidFill>
                <a:effectLst/>
                <a:latin typeface="Merriweather"/>
              </a:rPr>
              <a:t> The company had rejected the loan (because the client does not meet their requirements etc.).</a:t>
            </a:r>
          </a:p>
          <a:p>
            <a:pPr marL="0" indent="0" algn="l" rtl="0">
              <a:buNone/>
            </a:pPr>
            <a:r>
              <a:rPr lang="en-US" sz="1600" b="1" i="0" dirty="0">
                <a:solidFill>
                  <a:srgbClr val="333333"/>
                </a:solidFill>
                <a:effectLst/>
                <a:latin typeface="Merriweather"/>
              </a:rPr>
              <a:t>Unused offer: </a:t>
            </a:r>
            <a:r>
              <a:rPr lang="en-US" sz="1600" b="0" i="0" dirty="0">
                <a:solidFill>
                  <a:srgbClr val="333333"/>
                </a:solidFill>
                <a:effectLst/>
                <a:latin typeface="Merriweather"/>
              </a:rPr>
              <a:t> Loan has been cancelled by the client but on different stages of the process.</a:t>
            </a:r>
          </a:p>
        </p:txBody>
      </p:sp>
    </p:spTree>
    <p:extLst>
      <p:ext uri="{BB962C8B-B14F-4D97-AF65-F5344CB8AC3E}">
        <p14:creationId xmlns:p14="http://schemas.microsoft.com/office/powerpoint/2010/main" val="686696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the Repeater is getting more Refused but also we can see that the it also getting more approved and even that it is getting more canceled and more unused.</a:t>
            </a:r>
            <a:endParaRPr lang="en-IN" sz="1600" b="1" dirty="0"/>
          </a:p>
        </p:txBody>
      </p:sp>
      <p:pic>
        <p:nvPicPr>
          <p:cNvPr id="5" name="Picture 4">
            <a:extLst>
              <a:ext uri="{FF2B5EF4-FFF2-40B4-BE49-F238E27FC236}">
                <a16:creationId xmlns:a16="http://schemas.microsoft.com/office/drawing/2014/main" id="{A01D53BE-D6A5-4D56-9737-7C67736E5C68}"/>
              </a:ext>
            </a:extLst>
          </p:cNvPr>
          <p:cNvPicPr>
            <a:picLocks noChangeAspect="1"/>
          </p:cNvPicPr>
          <p:nvPr/>
        </p:nvPicPr>
        <p:blipFill>
          <a:blip r:embed="rId2"/>
          <a:stretch>
            <a:fillRect/>
          </a:stretch>
        </p:blipFill>
        <p:spPr>
          <a:xfrm>
            <a:off x="3573194" y="2108201"/>
            <a:ext cx="7521525" cy="4107766"/>
          </a:xfrm>
          <a:prstGeom prst="rect">
            <a:avLst/>
          </a:prstGeom>
          <a:ln>
            <a:solidFill>
              <a:schemeClr val="tx1"/>
            </a:solidFill>
          </a:ln>
        </p:spPr>
      </p:pic>
    </p:spTree>
    <p:extLst>
      <p:ext uri="{BB962C8B-B14F-4D97-AF65-F5344CB8AC3E}">
        <p14:creationId xmlns:p14="http://schemas.microsoft.com/office/powerpoint/2010/main" val="4077905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Female is getting more Refused more approved more canceled more unused but in case of male it is having average in every category.</a:t>
            </a:r>
            <a:endParaRPr lang="en-IN" sz="1600" b="1" dirty="0"/>
          </a:p>
        </p:txBody>
      </p:sp>
      <p:pic>
        <p:nvPicPr>
          <p:cNvPr id="4" name="Picture 3">
            <a:extLst>
              <a:ext uri="{FF2B5EF4-FFF2-40B4-BE49-F238E27FC236}">
                <a16:creationId xmlns:a16="http://schemas.microsoft.com/office/drawing/2014/main" id="{9E16DEE9-C30D-4779-A1D4-B28B0417D52B}"/>
              </a:ext>
            </a:extLst>
          </p:cNvPr>
          <p:cNvPicPr>
            <a:picLocks noChangeAspect="1"/>
          </p:cNvPicPr>
          <p:nvPr/>
        </p:nvPicPr>
        <p:blipFill>
          <a:blip r:embed="rId2"/>
          <a:stretch>
            <a:fillRect/>
          </a:stretch>
        </p:blipFill>
        <p:spPr>
          <a:xfrm>
            <a:off x="3552605" y="2108201"/>
            <a:ext cx="7603075" cy="4107765"/>
          </a:xfrm>
          <a:prstGeom prst="rect">
            <a:avLst/>
          </a:prstGeom>
          <a:ln>
            <a:solidFill>
              <a:schemeClr val="tx1"/>
            </a:solidFill>
          </a:ln>
        </p:spPr>
      </p:pic>
    </p:spTree>
    <p:extLst>
      <p:ext uri="{BB962C8B-B14F-4D97-AF65-F5344CB8AC3E}">
        <p14:creationId xmlns:p14="http://schemas.microsoft.com/office/powerpoint/2010/main" val="102248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Secondary/ Secondary special is more effective in every case</a:t>
            </a:r>
            <a:endParaRPr lang="en-IN" sz="1600" b="1" dirty="0"/>
          </a:p>
        </p:txBody>
      </p:sp>
      <p:pic>
        <p:nvPicPr>
          <p:cNvPr id="5" name="Picture 4">
            <a:extLst>
              <a:ext uri="{FF2B5EF4-FFF2-40B4-BE49-F238E27FC236}">
                <a16:creationId xmlns:a16="http://schemas.microsoft.com/office/drawing/2014/main" id="{39B02141-3E69-4BDB-8DB8-43AB08616D01}"/>
              </a:ext>
            </a:extLst>
          </p:cNvPr>
          <p:cNvPicPr>
            <a:picLocks noChangeAspect="1"/>
          </p:cNvPicPr>
          <p:nvPr/>
        </p:nvPicPr>
        <p:blipFill>
          <a:blip r:embed="rId2"/>
          <a:stretch>
            <a:fillRect/>
          </a:stretch>
        </p:blipFill>
        <p:spPr>
          <a:xfrm>
            <a:off x="3545058" y="2108201"/>
            <a:ext cx="7610622" cy="4107765"/>
          </a:xfrm>
          <a:prstGeom prst="rect">
            <a:avLst/>
          </a:prstGeom>
          <a:ln>
            <a:solidFill>
              <a:schemeClr val="tx1"/>
            </a:solidFill>
          </a:ln>
        </p:spPr>
      </p:pic>
    </p:spTree>
    <p:extLst>
      <p:ext uri="{BB962C8B-B14F-4D97-AF65-F5344CB8AC3E}">
        <p14:creationId xmlns:p14="http://schemas.microsoft.com/office/powerpoint/2010/main" val="254567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the working type people are applying more loans as compare to others.</a:t>
            </a:r>
            <a:endParaRPr lang="en-IN" sz="1600" b="1" dirty="0"/>
          </a:p>
        </p:txBody>
      </p:sp>
      <p:pic>
        <p:nvPicPr>
          <p:cNvPr id="4" name="Picture 3">
            <a:extLst>
              <a:ext uri="{FF2B5EF4-FFF2-40B4-BE49-F238E27FC236}">
                <a16:creationId xmlns:a16="http://schemas.microsoft.com/office/drawing/2014/main" id="{AEA3657B-342C-4C4F-9EBB-3910FA8BC09C}"/>
              </a:ext>
            </a:extLst>
          </p:cNvPr>
          <p:cNvPicPr>
            <a:picLocks noChangeAspect="1"/>
          </p:cNvPicPr>
          <p:nvPr/>
        </p:nvPicPr>
        <p:blipFill>
          <a:blip r:embed="rId2"/>
          <a:stretch>
            <a:fillRect/>
          </a:stretch>
        </p:blipFill>
        <p:spPr>
          <a:xfrm>
            <a:off x="3587262" y="2108201"/>
            <a:ext cx="7568418" cy="4107765"/>
          </a:xfrm>
          <a:prstGeom prst="rect">
            <a:avLst/>
          </a:prstGeom>
          <a:ln>
            <a:solidFill>
              <a:schemeClr val="tx1"/>
            </a:solidFill>
          </a:ln>
        </p:spPr>
      </p:pic>
    </p:spTree>
    <p:extLst>
      <p:ext uri="{BB962C8B-B14F-4D97-AF65-F5344CB8AC3E}">
        <p14:creationId xmlns:p14="http://schemas.microsoft.com/office/powerpoint/2010/main" val="193710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the Married people are applying and taking loans more than the others and having more counts in all the status.</a:t>
            </a:r>
            <a:endParaRPr lang="en-IN" sz="1600" b="1" dirty="0"/>
          </a:p>
        </p:txBody>
      </p:sp>
      <p:pic>
        <p:nvPicPr>
          <p:cNvPr id="4" name="Picture 3">
            <a:extLst>
              <a:ext uri="{FF2B5EF4-FFF2-40B4-BE49-F238E27FC236}">
                <a16:creationId xmlns:a16="http://schemas.microsoft.com/office/drawing/2014/main" id="{DEED8D52-3647-45DA-8A19-D6B412FD92D8}"/>
              </a:ext>
            </a:extLst>
          </p:cNvPr>
          <p:cNvPicPr>
            <a:picLocks noChangeAspect="1"/>
          </p:cNvPicPr>
          <p:nvPr/>
        </p:nvPicPr>
        <p:blipFill>
          <a:blip r:embed="rId2"/>
          <a:stretch>
            <a:fillRect/>
          </a:stretch>
        </p:blipFill>
        <p:spPr>
          <a:xfrm>
            <a:off x="3634740" y="2108201"/>
            <a:ext cx="7520940" cy="4107765"/>
          </a:xfrm>
          <a:prstGeom prst="rect">
            <a:avLst/>
          </a:prstGeom>
          <a:ln>
            <a:solidFill>
              <a:schemeClr val="tx1"/>
            </a:solidFill>
          </a:ln>
        </p:spPr>
      </p:pic>
    </p:spTree>
    <p:extLst>
      <p:ext uri="{BB962C8B-B14F-4D97-AF65-F5344CB8AC3E}">
        <p14:creationId xmlns:p14="http://schemas.microsoft.com/office/powerpoint/2010/main" val="2781559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we can see that the people are taking more loan in format of cash through the bank.</a:t>
            </a:r>
            <a:endParaRPr lang="en-IN" sz="1600" b="1" dirty="0"/>
          </a:p>
        </p:txBody>
      </p:sp>
      <p:pic>
        <p:nvPicPr>
          <p:cNvPr id="5" name="Picture 4">
            <a:extLst>
              <a:ext uri="{FF2B5EF4-FFF2-40B4-BE49-F238E27FC236}">
                <a16:creationId xmlns:a16="http://schemas.microsoft.com/office/drawing/2014/main" id="{149574CC-9153-4FE4-8128-32DFE2D04BBE}"/>
              </a:ext>
            </a:extLst>
          </p:cNvPr>
          <p:cNvPicPr>
            <a:picLocks noChangeAspect="1"/>
          </p:cNvPicPr>
          <p:nvPr/>
        </p:nvPicPr>
        <p:blipFill>
          <a:blip r:embed="rId2"/>
          <a:stretch>
            <a:fillRect/>
          </a:stretch>
        </p:blipFill>
        <p:spPr>
          <a:xfrm>
            <a:off x="3611292" y="2108201"/>
            <a:ext cx="7544387" cy="4107765"/>
          </a:xfrm>
          <a:prstGeom prst="rect">
            <a:avLst/>
          </a:prstGeom>
          <a:ln>
            <a:solidFill>
              <a:schemeClr val="tx1"/>
            </a:solidFill>
          </a:ln>
        </p:spPr>
      </p:pic>
    </p:spTree>
    <p:extLst>
      <p:ext uri="{BB962C8B-B14F-4D97-AF65-F5344CB8AC3E}">
        <p14:creationId xmlns:p14="http://schemas.microsoft.com/office/powerpoint/2010/main" val="96017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most approved loan were through cash and Most refused loans were in POS.</a:t>
            </a:r>
            <a:endParaRPr lang="en-IN" sz="1600" b="1" dirty="0"/>
          </a:p>
        </p:txBody>
      </p:sp>
      <p:pic>
        <p:nvPicPr>
          <p:cNvPr id="4" name="Picture 3">
            <a:extLst>
              <a:ext uri="{FF2B5EF4-FFF2-40B4-BE49-F238E27FC236}">
                <a16:creationId xmlns:a16="http://schemas.microsoft.com/office/drawing/2014/main" id="{646DED8E-AE26-4349-B571-3F47DA953EF4}"/>
              </a:ext>
            </a:extLst>
          </p:cNvPr>
          <p:cNvPicPr>
            <a:picLocks noChangeAspect="1"/>
          </p:cNvPicPr>
          <p:nvPr/>
        </p:nvPicPr>
        <p:blipFill>
          <a:blip r:embed="rId2"/>
          <a:stretch>
            <a:fillRect/>
          </a:stretch>
        </p:blipFill>
        <p:spPr>
          <a:xfrm>
            <a:off x="3653496" y="2108200"/>
            <a:ext cx="7502184" cy="4107765"/>
          </a:xfrm>
          <a:prstGeom prst="rect">
            <a:avLst/>
          </a:prstGeom>
          <a:ln>
            <a:solidFill>
              <a:schemeClr val="tx1"/>
            </a:solidFill>
          </a:ln>
        </p:spPr>
      </p:pic>
    </p:spTree>
    <p:extLst>
      <p:ext uri="{BB962C8B-B14F-4D97-AF65-F5344CB8AC3E}">
        <p14:creationId xmlns:p14="http://schemas.microsoft.com/office/powerpoint/2010/main" val="2272929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8. MERGE (</a:t>
            </a:r>
            <a:r>
              <a:rPr lang="en-US" b="1" dirty="0" err="1"/>
              <a:t>contd</a:t>
            </a:r>
            <a:r>
              <a:rPr lang="en-US" b="1" dirty="0"/>
              <a:t>…)</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2208628" cy="339577"/>
          </a:xfrm>
          <a:ln>
            <a:solidFill>
              <a:schemeClr val="tx1"/>
            </a:solidFill>
          </a:ln>
        </p:spPr>
        <p:txBody>
          <a:bodyPr>
            <a:normAutofit/>
          </a:bodyPr>
          <a:lstStyle/>
          <a:p>
            <a:r>
              <a:rPr lang="en-US" sz="1600" b="1" dirty="0"/>
              <a:t>After merging the data</a:t>
            </a:r>
            <a:endParaRPr lang="en-IN" sz="1600" b="1" dirty="0"/>
          </a:p>
        </p:txBody>
      </p:sp>
      <p:sp>
        <p:nvSpPr>
          <p:cNvPr id="8" name="Content Placeholder 6">
            <a:extLst>
              <a:ext uri="{FF2B5EF4-FFF2-40B4-BE49-F238E27FC236}">
                <a16:creationId xmlns:a16="http://schemas.microsoft.com/office/drawing/2014/main" id="{F71E5B1F-95B3-47A8-9CB9-FEA110BE835A}"/>
              </a:ext>
            </a:extLst>
          </p:cNvPr>
          <p:cNvSpPr txBox="1">
            <a:spLocks/>
          </p:cNvSpPr>
          <p:nvPr/>
        </p:nvSpPr>
        <p:spPr>
          <a:xfrm>
            <a:off x="1097280" y="2718581"/>
            <a:ext cx="2208628" cy="3497385"/>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Here laborers are getting most refused and most approved loans. And also Sales staff is also getting the second most refused and approved loans.</a:t>
            </a:r>
            <a:endParaRPr lang="en-IN" sz="1600" b="1" dirty="0"/>
          </a:p>
        </p:txBody>
      </p:sp>
      <p:pic>
        <p:nvPicPr>
          <p:cNvPr id="5" name="Picture 4">
            <a:extLst>
              <a:ext uri="{FF2B5EF4-FFF2-40B4-BE49-F238E27FC236}">
                <a16:creationId xmlns:a16="http://schemas.microsoft.com/office/drawing/2014/main" id="{2C23D17E-8F7F-497C-B4A0-6F99865EAFD5}"/>
              </a:ext>
            </a:extLst>
          </p:cNvPr>
          <p:cNvPicPr>
            <a:picLocks noChangeAspect="1"/>
          </p:cNvPicPr>
          <p:nvPr/>
        </p:nvPicPr>
        <p:blipFill>
          <a:blip r:embed="rId2"/>
          <a:stretch>
            <a:fillRect/>
          </a:stretch>
        </p:blipFill>
        <p:spPr>
          <a:xfrm>
            <a:off x="3682072" y="2108200"/>
            <a:ext cx="7473608" cy="4107765"/>
          </a:xfrm>
          <a:prstGeom prst="rect">
            <a:avLst/>
          </a:prstGeom>
          <a:ln>
            <a:solidFill>
              <a:schemeClr val="tx1"/>
            </a:solidFill>
          </a:ln>
        </p:spPr>
      </p:pic>
    </p:spTree>
    <p:extLst>
      <p:ext uri="{BB962C8B-B14F-4D97-AF65-F5344CB8AC3E}">
        <p14:creationId xmlns:p14="http://schemas.microsoft.com/office/powerpoint/2010/main" val="3009830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8BED-2483-4B6A-8B2D-9501A62CDE31}"/>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ECFC3657-32E8-4A58-B9D6-8DD3EB48A927}"/>
              </a:ext>
            </a:extLst>
          </p:cNvPr>
          <p:cNvSpPr>
            <a:spLocks noGrp="1"/>
          </p:cNvSpPr>
          <p:nvPr>
            <p:ph idx="1"/>
          </p:nvPr>
        </p:nvSpPr>
        <p:spPr/>
        <p:txBody>
          <a:bodyPr>
            <a:normAutofit/>
          </a:bodyPr>
          <a:lstStyle/>
          <a:p>
            <a:pPr>
              <a:buFont typeface="Wingdings" panose="05000000000000000000" pitchFamily="2" charset="2"/>
              <a:buChar char="§"/>
            </a:pPr>
            <a:r>
              <a:rPr lang="en-US" sz="1400" b="1" i="0" dirty="0">
                <a:solidFill>
                  <a:srgbClr val="000000"/>
                </a:solidFill>
                <a:effectLst/>
                <a:latin typeface="Helvetica Neue"/>
              </a:rPr>
              <a:t>Banks should focus more on contract type ‘Student’ ,’pensioner’ and ‘Businessman’ with housing ‘type other than ‘Co-op apartment’ for successful payments. </a:t>
            </a:r>
          </a:p>
          <a:p>
            <a:pPr>
              <a:buFont typeface="Wingdings" panose="05000000000000000000" pitchFamily="2" charset="2"/>
              <a:buChar char="§"/>
            </a:pPr>
            <a:r>
              <a:rPr lang="en-US" sz="1400" b="1" i="0" dirty="0">
                <a:solidFill>
                  <a:srgbClr val="000000"/>
                </a:solidFill>
                <a:effectLst/>
                <a:latin typeface="Helvetica Neue"/>
              </a:rPr>
              <a:t>Banks should focus less on income type ‘Working’ as they are having most number of unsuccessful payments. </a:t>
            </a:r>
          </a:p>
          <a:p>
            <a:pPr>
              <a:buFont typeface="Wingdings" panose="05000000000000000000" pitchFamily="2" charset="2"/>
              <a:buChar char="§"/>
            </a:pPr>
            <a:r>
              <a:rPr lang="en-US" sz="1400" b="1" dirty="0">
                <a:solidFill>
                  <a:srgbClr val="000000"/>
                </a:solidFill>
                <a:latin typeface="Helvetica Neue"/>
              </a:rPr>
              <a:t>The bank lends more to female customers.</a:t>
            </a:r>
          </a:p>
          <a:p>
            <a:pPr>
              <a:buFont typeface="Wingdings" panose="05000000000000000000" pitchFamily="2" charset="2"/>
              <a:buChar char="§"/>
            </a:pPr>
            <a:r>
              <a:rPr lang="en-US" sz="1400" b="1" i="0" dirty="0">
                <a:solidFill>
                  <a:srgbClr val="000000"/>
                </a:solidFill>
                <a:effectLst/>
                <a:latin typeface="Helvetica Neue"/>
              </a:rPr>
              <a:t>More cash loans go into default, bank should give more revolving loans.</a:t>
            </a:r>
          </a:p>
          <a:p>
            <a:pPr>
              <a:buFont typeface="Wingdings" panose="05000000000000000000" pitchFamily="2" charset="2"/>
              <a:buChar char="§"/>
            </a:pPr>
            <a:r>
              <a:rPr lang="en-US" sz="1400" b="1" dirty="0">
                <a:solidFill>
                  <a:srgbClr val="000000"/>
                </a:solidFill>
                <a:latin typeface="Helvetica Neue"/>
              </a:rPr>
              <a:t>People with higher education default less.</a:t>
            </a:r>
          </a:p>
          <a:p>
            <a:pPr>
              <a:buFont typeface="Wingdings" panose="05000000000000000000" pitchFamily="2" charset="2"/>
              <a:buChar char="§"/>
            </a:pPr>
            <a:r>
              <a:rPr lang="en-US" sz="1400" b="1" i="0" dirty="0">
                <a:solidFill>
                  <a:srgbClr val="000000"/>
                </a:solidFill>
                <a:effectLst/>
                <a:latin typeface="Helvetica Neue"/>
              </a:rPr>
              <a:t>Married people default less.</a:t>
            </a:r>
          </a:p>
          <a:p>
            <a:pPr>
              <a:buFont typeface="Wingdings" panose="05000000000000000000" pitchFamily="2" charset="2"/>
              <a:buChar char="§"/>
            </a:pPr>
            <a:r>
              <a:rPr lang="en-US" sz="1400" b="1" dirty="0">
                <a:solidFill>
                  <a:srgbClr val="000000"/>
                </a:solidFill>
                <a:latin typeface="Helvetica Neue"/>
              </a:rPr>
              <a:t>Loan previously refused or cancelled has higher default rate.</a:t>
            </a:r>
          </a:p>
          <a:p>
            <a:pPr>
              <a:buFont typeface="Wingdings" panose="05000000000000000000" pitchFamily="2" charset="2"/>
              <a:buChar char="§"/>
            </a:pPr>
            <a:r>
              <a:rPr lang="en-US" sz="1400" b="1" i="0" dirty="0">
                <a:solidFill>
                  <a:srgbClr val="000000"/>
                </a:solidFill>
                <a:effectLst/>
                <a:latin typeface="Helvetica Neue"/>
              </a:rPr>
              <a:t>Get as much as clients from housing type ‘With parents’ as they are having least number of unsuccessful payments.</a:t>
            </a:r>
          </a:p>
          <a:p>
            <a:pPr marL="0" indent="0">
              <a:buNone/>
            </a:pPr>
            <a:endParaRPr lang="en-IN" sz="1600" b="1" dirty="0"/>
          </a:p>
        </p:txBody>
      </p:sp>
    </p:spTree>
    <p:extLst>
      <p:ext uri="{BB962C8B-B14F-4D97-AF65-F5344CB8AC3E}">
        <p14:creationId xmlns:p14="http://schemas.microsoft.com/office/powerpoint/2010/main" val="392491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b="1" dirty="0"/>
              <a:t>Analysis – Stepwise </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4170473112"/>
              </p:ext>
            </p:extLst>
          </p:nvPr>
        </p:nvGraphicFramePr>
        <p:xfrm>
          <a:off x="1096963" y="2216879"/>
          <a:ext cx="10058400" cy="4136874"/>
        </p:xfrm>
        <a:graphic>
          <a:graphicData uri="http://schemas.openxmlformats.org/drawingml/2006/table">
            <a:tbl>
              <a:tblPr firstRow="1" bandRow="1">
                <a:tableStyleId>{9D7B26C5-4107-4FEC-AEDC-1716B250A1EF}</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782383">
                <a:tc>
                  <a:txBody>
                    <a:bodyPr/>
                    <a:lstStyle/>
                    <a:p>
                      <a:r>
                        <a:rPr lang="en-US" sz="1600" b="0" cap="all" spc="150" dirty="0">
                          <a:solidFill>
                            <a:schemeClr val="tx1"/>
                          </a:solidFill>
                        </a:rPr>
                        <a:t>1. import</a:t>
                      </a:r>
                    </a:p>
                  </a:txBody>
                  <a:tcPr marL="151061" marR="151061" marT="151061" marB="151061"/>
                </a:tc>
                <a:tc>
                  <a:txBody>
                    <a:bodyPr/>
                    <a:lstStyle/>
                    <a:p>
                      <a:r>
                        <a:rPr lang="en-US" sz="1600" b="0" cap="all" spc="150" dirty="0">
                          <a:solidFill>
                            <a:schemeClr val="tx1"/>
                          </a:solidFill>
                        </a:rPr>
                        <a:t>2. Data structure</a:t>
                      </a:r>
                    </a:p>
                  </a:txBody>
                  <a:tcPr marL="151061" marR="151061" marT="151061" marB="151061"/>
                </a:tc>
                <a:tc>
                  <a:txBody>
                    <a:bodyPr/>
                    <a:lstStyle/>
                    <a:p>
                      <a:r>
                        <a:rPr lang="en-US" sz="1600" b="0" cap="all" spc="150" dirty="0">
                          <a:solidFill>
                            <a:schemeClr val="tx1"/>
                          </a:solidFill>
                        </a:rPr>
                        <a:t>3. Check &amp; find missing values</a:t>
                      </a:r>
                    </a:p>
                  </a:txBody>
                  <a:tcPr marL="151061" marR="151061" marT="151061" marB="151061"/>
                </a:tc>
                <a:tc>
                  <a:txBody>
                    <a:bodyPr/>
                    <a:lstStyle/>
                    <a:p>
                      <a:r>
                        <a:rPr lang="en-US" sz="1600" b="0" cap="all" spc="150" dirty="0">
                          <a:solidFill>
                            <a:schemeClr val="tx1"/>
                          </a:solidFill>
                        </a:rPr>
                        <a:t>4. Checking for outliers</a:t>
                      </a:r>
                    </a:p>
                  </a:txBody>
                  <a:tcPr marL="151061" marR="151061" marT="151061" marB="151061"/>
                </a:tc>
                <a:extLst>
                  <a:ext uri="{0D108BD9-81ED-4DB2-BD59-A6C34878D82A}">
                    <a16:rowId xmlns:a16="http://schemas.microsoft.com/office/drawing/2014/main" val="2580512675"/>
                  </a:ext>
                </a:extLst>
              </a:tr>
              <a:tr h="774835">
                <a:tc>
                  <a:txBody>
                    <a:bodyPr/>
                    <a:lstStyle/>
                    <a:p>
                      <a:r>
                        <a:rPr lang="en-US" sz="1050" cap="none" spc="0" dirty="0">
                          <a:solidFill>
                            <a:schemeClr val="tx1"/>
                          </a:solidFill>
                        </a:rPr>
                        <a:t>Importing all the necessary libraries</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Examining application data</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Check Data quality and find the Missing Values for both the dataframe</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Plot the Box Plot for all the variables necessary</a:t>
                      </a:r>
                    </a:p>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2085369860"/>
                  </a:ext>
                </a:extLst>
              </a:tr>
              <a:tr h="933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Read dataset from local</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Examining previous application data</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Dropping columns where missing values are greater than 40% from application data and 20% from previous application data</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4252228359"/>
                  </a:ext>
                </a:extLst>
              </a:tr>
              <a:tr h="933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p>
                      <a:endParaRPr lang="en-US" sz="1050" cap="none" spc="0" dirty="0">
                        <a:solidFill>
                          <a:schemeClr val="tx1"/>
                        </a:solidFill>
                      </a:endParaRP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Imputation of values for columns where missing values are less than around 13% from application data</a:t>
                      </a:r>
                    </a:p>
                    <a:p>
                      <a:endParaRPr lang="en-US" sz="1050" cap="none" spc="0" dirty="0">
                        <a:solidFill>
                          <a:schemeClr val="tx1"/>
                        </a:solidFill>
                      </a:endParaRP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2578144993"/>
                  </a:ext>
                </a:extLst>
              </a:tr>
              <a:tr h="6804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txBody>
                  <a:tcPr marL="151061" marR="151061" marT="151061" marB="151061"/>
                </a:tc>
                <a:tc>
                  <a:txBody>
                    <a:bodyPr/>
                    <a:lstStyle/>
                    <a:p>
                      <a:r>
                        <a:rPr lang="en-US" sz="1050" cap="none" spc="0" dirty="0">
                          <a:solidFill>
                            <a:schemeClr val="tx1"/>
                          </a:solidFill>
                        </a:rPr>
                        <a:t>-</a:t>
                      </a:r>
                    </a:p>
                  </a:txBody>
                  <a:tcPr marL="151061" marR="151061" marT="151061" marB="151061"/>
                </a:tc>
                <a:tc>
                  <a:txBody>
                    <a:bodyPr/>
                    <a:lstStyle/>
                    <a:p>
                      <a:r>
                        <a:rPr lang="en-US" sz="1050" cap="none" spc="0" dirty="0">
                          <a:solidFill>
                            <a:schemeClr val="tx1"/>
                          </a:solidFill>
                        </a:rPr>
                        <a:t>Removing the unwanted columns</a:t>
                      </a:r>
                    </a:p>
                  </a:txBody>
                  <a:tcPr marL="151061" marR="151061" marT="151061" marB="151061"/>
                </a:tc>
                <a:tc>
                  <a:txBody>
                    <a:bodyPr/>
                    <a:lstStyle/>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1333353584"/>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b="1" dirty="0"/>
              <a:t>Analysis – Stepwise (</a:t>
            </a:r>
            <a:r>
              <a:rPr lang="en-US" b="1" dirty="0" err="1"/>
              <a:t>contd</a:t>
            </a:r>
            <a:r>
              <a:rPr lang="en-US" b="1" dirty="0"/>
              <a:t>…)</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2955952898"/>
              </p:ext>
            </p:extLst>
          </p:nvPr>
        </p:nvGraphicFramePr>
        <p:xfrm>
          <a:off x="1096963" y="2216878"/>
          <a:ext cx="10058400" cy="4130913"/>
        </p:xfrm>
        <a:graphic>
          <a:graphicData uri="http://schemas.openxmlformats.org/drawingml/2006/table">
            <a:tbl>
              <a:tblPr firstRow="1" bandRow="1">
                <a:tableStyleId>{9D7B26C5-4107-4FEC-AEDC-1716B250A1EF}</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802528">
                <a:tc>
                  <a:txBody>
                    <a:bodyPr/>
                    <a:lstStyle/>
                    <a:p>
                      <a:r>
                        <a:rPr lang="en-US" sz="1600" b="0" cap="all" spc="150" dirty="0">
                          <a:solidFill>
                            <a:schemeClr val="tx1"/>
                          </a:solidFill>
                        </a:rPr>
                        <a:t>5. Identify Data imbalance</a:t>
                      </a:r>
                    </a:p>
                  </a:txBody>
                  <a:tcPr marL="151061" marR="151061" marT="151061" marB="151061"/>
                </a:tc>
                <a:tc>
                  <a:txBody>
                    <a:bodyPr/>
                    <a:lstStyle/>
                    <a:p>
                      <a:r>
                        <a:rPr lang="en-US" sz="1600" b="0" cap="all" spc="150" dirty="0">
                          <a:solidFill>
                            <a:schemeClr val="tx1"/>
                          </a:solidFill>
                        </a:rPr>
                        <a:t>6. Univariate analysis</a:t>
                      </a:r>
                    </a:p>
                  </a:txBody>
                  <a:tcPr marL="151061" marR="151061" marT="151061" marB="151061"/>
                </a:tc>
                <a:tc>
                  <a:txBody>
                    <a:bodyPr/>
                    <a:lstStyle/>
                    <a:p>
                      <a:r>
                        <a:rPr lang="en-US" sz="1600" b="0" cap="all" spc="150" dirty="0">
                          <a:solidFill>
                            <a:schemeClr val="tx1"/>
                          </a:solidFill>
                        </a:rPr>
                        <a:t>7. Bivariate analysis</a:t>
                      </a:r>
                    </a:p>
                  </a:txBody>
                  <a:tcPr marL="151061" marR="151061" marT="151061" marB="151061"/>
                </a:tc>
                <a:tc>
                  <a:txBody>
                    <a:bodyPr/>
                    <a:lstStyle/>
                    <a:p>
                      <a:r>
                        <a:rPr lang="en-US" sz="1600" b="0" cap="all" spc="150" dirty="0">
                          <a:solidFill>
                            <a:schemeClr val="tx1"/>
                          </a:solidFill>
                        </a:rPr>
                        <a:t>8. Merge</a:t>
                      </a:r>
                    </a:p>
                  </a:txBody>
                  <a:tcPr marL="151061" marR="151061" marT="151061" marB="151061"/>
                </a:tc>
                <a:extLst>
                  <a:ext uri="{0D108BD9-81ED-4DB2-BD59-A6C34878D82A}">
                    <a16:rowId xmlns:a16="http://schemas.microsoft.com/office/drawing/2014/main" val="2580512675"/>
                  </a:ext>
                </a:extLst>
              </a:tr>
              <a:tr h="743173">
                <a:tc>
                  <a:txBody>
                    <a:bodyPr/>
                    <a:lstStyle/>
                    <a:p>
                      <a:r>
                        <a:rPr lang="en-US" sz="1050" cap="none" spc="0" dirty="0">
                          <a:solidFill>
                            <a:schemeClr val="tx1"/>
                          </a:solidFill>
                        </a:rPr>
                        <a:t>Distribution of target variable</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For numerical variables</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Numerical - numerical bivariate analysis</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Merging the application data with previous application data</a:t>
                      </a:r>
                    </a:p>
                  </a:txBody>
                  <a:tcPr marL="151061" marR="151061" marT="151061" marB="151061"/>
                </a:tc>
                <a:extLst>
                  <a:ext uri="{0D108BD9-81ED-4DB2-BD59-A6C34878D82A}">
                    <a16:rowId xmlns:a16="http://schemas.microsoft.com/office/drawing/2014/main" val="2085369860"/>
                  </a:ext>
                </a:extLst>
              </a:tr>
              <a:tr h="895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Creating new dataframe for target 0 &amp; target 1</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For categorical variables</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Categorical - categorical bivariate analysis</a:t>
                      </a:r>
                    </a:p>
                  </a:txBody>
                  <a:tcPr marL="151061" marR="151061" marT="151061" marB="151061"/>
                </a:tc>
                <a:tc>
                  <a:txBody>
                    <a:bodyPr/>
                    <a:lstStyle/>
                    <a:p>
                      <a:r>
                        <a:rPr lang="en-US" sz="1050" cap="none" spc="0" dirty="0">
                          <a:solidFill>
                            <a:schemeClr val="tx1"/>
                          </a:solidFill>
                        </a:rPr>
                        <a:t>Check the percentages of each type of contract status</a:t>
                      </a:r>
                    </a:p>
                  </a:txBody>
                  <a:tcPr marL="151061" marR="151061" marT="151061" marB="151061"/>
                </a:tc>
                <a:extLst>
                  <a:ext uri="{0D108BD9-81ED-4DB2-BD59-A6C34878D82A}">
                    <a16:rowId xmlns:a16="http://schemas.microsoft.com/office/drawing/2014/main" val="4252228359"/>
                  </a:ext>
                </a:extLst>
              </a:tr>
              <a:tr h="895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Ratio of data imbalance</a:t>
                      </a: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p>
                      <a:endParaRPr lang="en-US" sz="1050" cap="none" spc="0" dirty="0">
                        <a:solidFill>
                          <a:schemeClr val="tx1"/>
                        </a:solidFill>
                      </a:endParaRP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Numerical – categorical bivariate analysis</a:t>
                      </a:r>
                    </a:p>
                    <a:p>
                      <a:endParaRPr lang="en-US" sz="1050" cap="none" spc="0" dirty="0">
                        <a:solidFill>
                          <a:schemeClr val="tx1"/>
                        </a:solidFill>
                      </a:endParaRPr>
                    </a:p>
                  </a:txBody>
                  <a:tcPr marL="151061" marR="151061" marT="151061" marB="1510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a:t>
                      </a:r>
                    </a:p>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2578144993"/>
                  </a:ext>
                </a:extLst>
              </a:tr>
              <a:tr h="794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cap="none" spc="0" dirty="0">
                          <a:solidFill>
                            <a:schemeClr val="tx1"/>
                          </a:solidFill>
                        </a:rPr>
                        <a:t>Find 10 correlations for both the data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cap="none" spc="0" dirty="0">
                        <a:solidFill>
                          <a:schemeClr val="tx1"/>
                        </a:solidFill>
                      </a:endParaRPr>
                    </a:p>
                  </a:txBody>
                  <a:tcPr marL="151061" marR="151061" marT="151061" marB="151061"/>
                </a:tc>
                <a:tc>
                  <a:txBody>
                    <a:bodyPr/>
                    <a:lstStyle/>
                    <a:p>
                      <a:r>
                        <a:rPr lang="en-US" sz="1050" cap="none" spc="0" dirty="0">
                          <a:solidFill>
                            <a:schemeClr val="tx1"/>
                          </a:solidFill>
                        </a:rPr>
                        <a:t>-</a:t>
                      </a:r>
                    </a:p>
                  </a:txBody>
                  <a:tcPr marL="151061" marR="151061" marT="151061" marB="151061"/>
                </a:tc>
                <a:tc>
                  <a:txBody>
                    <a:bodyPr/>
                    <a:lstStyle/>
                    <a:p>
                      <a:r>
                        <a:rPr lang="en-US" sz="1050" cap="none" spc="0" dirty="0">
                          <a:solidFill>
                            <a:schemeClr val="tx1"/>
                          </a:solidFill>
                        </a:rPr>
                        <a:t>-</a:t>
                      </a:r>
                    </a:p>
                  </a:txBody>
                  <a:tcPr marL="151061" marR="151061" marT="151061" marB="151061"/>
                </a:tc>
                <a:tc>
                  <a:txBody>
                    <a:bodyPr/>
                    <a:lstStyle/>
                    <a:p>
                      <a:endParaRPr lang="en-US" sz="1050" cap="none" spc="0" dirty="0">
                        <a:solidFill>
                          <a:schemeClr val="tx1"/>
                        </a:solidFill>
                      </a:endParaRPr>
                    </a:p>
                  </a:txBody>
                  <a:tcPr marL="151061" marR="151061" marT="151061" marB="151061"/>
                </a:tc>
                <a:extLst>
                  <a:ext uri="{0D108BD9-81ED-4DB2-BD59-A6C34878D82A}">
                    <a16:rowId xmlns:a16="http://schemas.microsoft.com/office/drawing/2014/main" val="1333353584"/>
                  </a:ext>
                </a:extLst>
              </a:tr>
            </a:tbl>
          </a:graphicData>
        </a:graphic>
      </p:graphicFrame>
    </p:spTree>
    <p:extLst>
      <p:ext uri="{BB962C8B-B14F-4D97-AF65-F5344CB8AC3E}">
        <p14:creationId xmlns:p14="http://schemas.microsoft.com/office/powerpoint/2010/main" val="318124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31E7-81AB-44D8-8F69-EA567560458E}"/>
              </a:ext>
            </a:extLst>
          </p:cNvPr>
          <p:cNvSpPr>
            <a:spLocks noGrp="1"/>
          </p:cNvSpPr>
          <p:nvPr>
            <p:ph type="title"/>
          </p:nvPr>
        </p:nvSpPr>
        <p:spPr/>
        <p:txBody>
          <a:bodyPr/>
          <a:lstStyle/>
          <a:p>
            <a:r>
              <a:rPr lang="en-US" dirty="0"/>
              <a:t>ANALYSIS </a:t>
            </a:r>
            <a:endParaRPr lang="en-IN" dirty="0"/>
          </a:p>
        </p:txBody>
      </p:sp>
      <p:sp>
        <p:nvSpPr>
          <p:cNvPr id="3" name="Text Placeholder 2">
            <a:extLst>
              <a:ext uri="{FF2B5EF4-FFF2-40B4-BE49-F238E27FC236}">
                <a16:creationId xmlns:a16="http://schemas.microsoft.com/office/drawing/2014/main" id="{46052439-3E34-49C9-8FAB-C3CD2113BC05}"/>
              </a:ext>
            </a:extLst>
          </p:cNvPr>
          <p:cNvSpPr>
            <a:spLocks noGrp="1"/>
          </p:cNvSpPr>
          <p:nvPr>
            <p:ph type="body" idx="1"/>
          </p:nvPr>
        </p:nvSpPr>
        <p:spPr/>
        <p:txBody>
          <a:bodyPr/>
          <a:lstStyle/>
          <a:p>
            <a:r>
              <a:rPr lang="en-US" dirty="0"/>
              <a:t>Detailed w/ graphs</a:t>
            </a:r>
            <a:endParaRPr lang="en-IN" dirty="0"/>
          </a:p>
        </p:txBody>
      </p:sp>
    </p:spTree>
    <p:extLst>
      <p:ext uri="{BB962C8B-B14F-4D97-AF65-F5344CB8AC3E}">
        <p14:creationId xmlns:p14="http://schemas.microsoft.com/office/powerpoint/2010/main" val="24416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1. IMPORT</a:t>
            </a:r>
            <a:endParaRPr lang="en-IN" b="1" dirty="0"/>
          </a:p>
        </p:txBody>
      </p:sp>
      <p:pic>
        <p:nvPicPr>
          <p:cNvPr id="5" name="Picture 4">
            <a:extLst>
              <a:ext uri="{FF2B5EF4-FFF2-40B4-BE49-F238E27FC236}">
                <a16:creationId xmlns:a16="http://schemas.microsoft.com/office/drawing/2014/main" id="{61978470-2766-4D14-BDA6-1C8B5C4AF0CF}"/>
              </a:ext>
            </a:extLst>
          </p:cNvPr>
          <p:cNvPicPr>
            <a:picLocks noChangeAspect="1"/>
          </p:cNvPicPr>
          <p:nvPr/>
        </p:nvPicPr>
        <p:blipFill>
          <a:blip r:embed="rId2"/>
          <a:stretch>
            <a:fillRect/>
          </a:stretch>
        </p:blipFill>
        <p:spPr>
          <a:xfrm>
            <a:off x="1111348" y="2899077"/>
            <a:ext cx="10153816" cy="2480886"/>
          </a:xfrm>
          <a:prstGeom prst="rect">
            <a:avLst/>
          </a:prstGeom>
          <a:ln>
            <a:solidFill>
              <a:schemeClr val="tx1"/>
            </a:solidFill>
          </a:ln>
        </p:spPr>
      </p:pic>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xfrm>
            <a:off x="1097280" y="2108201"/>
            <a:ext cx="10058400" cy="650199"/>
          </a:xfrm>
          <a:ln>
            <a:solidFill>
              <a:schemeClr val="tx1"/>
            </a:solidFill>
          </a:ln>
        </p:spPr>
        <p:txBody>
          <a:bodyPr/>
          <a:lstStyle/>
          <a:p>
            <a:r>
              <a:rPr lang="en-US" dirty="0"/>
              <a:t>Import </a:t>
            </a:r>
            <a:r>
              <a:rPr lang="en-US" dirty="0" err="1"/>
              <a:t>numpy</a:t>
            </a:r>
            <a:r>
              <a:rPr lang="en-US" dirty="0"/>
              <a:t>, pandas, matplotlib and seaborn libraries and read the CSV files.</a:t>
            </a:r>
            <a:endParaRPr lang="en-IN" dirty="0"/>
          </a:p>
        </p:txBody>
      </p:sp>
    </p:spTree>
    <p:extLst>
      <p:ext uri="{BB962C8B-B14F-4D97-AF65-F5344CB8AC3E}">
        <p14:creationId xmlns:p14="http://schemas.microsoft.com/office/powerpoint/2010/main" val="131700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2. DATA STRUCTURE</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ln>
            <a:solidFill>
              <a:schemeClr val="tx1"/>
            </a:solidFill>
          </a:ln>
        </p:spPr>
        <p:txBody>
          <a:bodyPr/>
          <a:lstStyle/>
          <a:p>
            <a:r>
              <a:rPr lang="en-US" dirty="0"/>
              <a:t>Check the data structure by using following functions:</a:t>
            </a:r>
          </a:p>
          <a:p>
            <a:pPr>
              <a:buFont typeface="Wingdings" panose="05000000000000000000" pitchFamily="2" charset="2"/>
              <a:buChar char="§"/>
            </a:pPr>
            <a:r>
              <a:rPr lang="en-US" b="1" dirty="0"/>
              <a:t>head () </a:t>
            </a:r>
            <a:r>
              <a:rPr lang="en-US" dirty="0"/>
              <a:t>- method is used to return top n (5 by default) rows of a data frame or series.</a:t>
            </a:r>
          </a:p>
          <a:p>
            <a:pPr>
              <a:buFont typeface="Wingdings" panose="05000000000000000000" pitchFamily="2" charset="2"/>
              <a:buChar char="§"/>
            </a:pPr>
            <a:r>
              <a:rPr lang="en-US" b="1" dirty="0"/>
              <a:t>Shape() </a:t>
            </a:r>
            <a:r>
              <a:rPr lang="en-US" dirty="0"/>
              <a:t>- The shape property is usually used to get the current shape of an array</a:t>
            </a:r>
          </a:p>
          <a:p>
            <a:pPr>
              <a:buFont typeface="Wingdings" panose="05000000000000000000" pitchFamily="2" charset="2"/>
              <a:buChar char="§"/>
            </a:pPr>
            <a:r>
              <a:rPr lang="en-US" b="1" dirty="0"/>
              <a:t>Info() </a:t>
            </a:r>
            <a:r>
              <a:rPr lang="en-US" dirty="0"/>
              <a:t>- info() function is used to get a concise summary of the dataframe.</a:t>
            </a:r>
          </a:p>
          <a:p>
            <a:pPr>
              <a:buFont typeface="Wingdings" panose="05000000000000000000" pitchFamily="2" charset="2"/>
              <a:buChar char="§"/>
            </a:pPr>
            <a:r>
              <a:rPr lang="en-US" b="1" dirty="0"/>
              <a:t>describe() </a:t>
            </a:r>
            <a:r>
              <a:rPr lang="en-US" dirty="0"/>
              <a:t>- describe() is used to view some basic statistical details like percentile, mean, std etc. of a data frame or a series of numeric values.</a:t>
            </a:r>
            <a:endParaRPr lang="en-IN" dirty="0"/>
          </a:p>
        </p:txBody>
      </p:sp>
    </p:spTree>
    <p:extLst>
      <p:ext uri="{BB962C8B-B14F-4D97-AF65-F5344CB8AC3E}">
        <p14:creationId xmlns:p14="http://schemas.microsoft.com/office/powerpoint/2010/main" val="131535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4B5-91E9-4E39-87E0-04B1B7C5A49E}"/>
              </a:ext>
            </a:extLst>
          </p:cNvPr>
          <p:cNvSpPr>
            <a:spLocks noGrp="1"/>
          </p:cNvSpPr>
          <p:nvPr>
            <p:ph type="title"/>
          </p:nvPr>
        </p:nvSpPr>
        <p:spPr/>
        <p:txBody>
          <a:bodyPr/>
          <a:lstStyle/>
          <a:p>
            <a:r>
              <a:rPr lang="en-US" b="1" dirty="0"/>
              <a:t>3. CHECK &amp; FIND MISSING VALUES</a:t>
            </a:r>
            <a:endParaRPr lang="en-IN" b="1" dirty="0"/>
          </a:p>
        </p:txBody>
      </p:sp>
      <p:sp>
        <p:nvSpPr>
          <p:cNvPr id="7" name="Content Placeholder 6">
            <a:extLst>
              <a:ext uri="{FF2B5EF4-FFF2-40B4-BE49-F238E27FC236}">
                <a16:creationId xmlns:a16="http://schemas.microsoft.com/office/drawing/2014/main" id="{8AE16832-92DD-4B91-9CB9-963A9CE1CB41}"/>
              </a:ext>
            </a:extLst>
          </p:cNvPr>
          <p:cNvSpPr>
            <a:spLocks noGrp="1"/>
          </p:cNvSpPr>
          <p:nvPr>
            <p:ph idx="1"/>
          </p:nvPr>
        </p:nvSpPr>
        <p:spPr>
          <a:ln>
            <a:solidFill>
              <a:schemeClr val="tx1"/>
            </a:solidFill>
          </a:ln>
        </p:spPr>
        <p:txBody>
          <a:bodyPr/>
          <a:lstStyle/>
          <a:p>
            <a:r>
              <a:rPr lang="en-US" dirty="0"/>
              <a:t># checking the percentage of null values</a:t>
            </a:r>
          </a:p>
          <a:p>
            <a:r>
              <a:rPr lang="en-US" dirty="0"/>
              <a:t># drop the columns where missing values are greater than 40% from application data</a:t>
            </a:r>
          </a:p>
          <a:p>
            <a:r>
              <a:rPr lang="en-US" dirty="0"/>
              <a:t># after dropping the columns with missing values greater than 40% we will be left with 73 columns</a:t>
            </a:r>
          </a:p>
          <a:p>
            <a:r>
              <a:rPr lang="en-US" dirty="0"/>
              <a:t># check the N/A value in rows greater than 50%</a:t>
            </a:r>
          </a:p>
          <a:p>
            <a:r>
              <a:rPr lang="en-US" dirty="0"/>
              <a:t># repeat the same steps for previous application dataset</a:t>
            </a:r>
          </a:p>
          <a:p>
            <a:pPr marL="0" indent="0">
              <a:buNone/>
            </a:pPr>
            <a:endParaRPr lang="en-IN" dirty="0"/>
          </a:p>
        </p:txBody>
      </p:sp>
    </p:spTree>
    <p:extLst>
      <p:ext uri="{BB962C8B-B14F-4D97-AF65-F5344CB8AC3E}">
        <p14:creationId xmlns:p14="http://schemas.microsoft.com/office/powerpoint/2010/main" val="364127389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{96D4F528-1816-4A15-B2CC-EE8FE4D6EB72}tf22712842_win32</Template>
  <TotalTime>324</TotalTime>
  <Words>2331</Words>
  <Application>Microsoft Office PowerPoint</Application>
  <PresentationFormat>Widescreen</PresentationFormat>
  <Paragraphs>181</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Bookman Old Style</vt:lpstr>
      <vt:lpstr>Calibri</vt:lpstr>
      <vt:lpstr>Franklin Gothic Book</vt:lpstr>
      <vt:lpstr>Helvetica Neue</vt:lpstr>
      <vt:lpstr>Merriweather</vt:lpstr>
      <vt:lpstr>Wingdings</vt:lpstr>
      <vt:lpstr>1_RetrospectVTI</vt:lpstr>
      <vt:lpstr>Credit EDA </vt:lpstr>
      <vt:lpstr>Problem Statement</vt:lpstr>
      <vt:lpstr>Types of decisions</vt:lpstr>
      <vt:lpstr>Analysis – Stepwise </vt:lpstr>
      <vt:lpstr>Analysis – Stepwise (contd…)</vt:lpstr>
      <vt:lpstr>ANALYSIS </vt:lpstr>
      <vt:lpstr>1. IMPORT</vt:lpstr>
      <vt:lpstr>2. DATA STRUCTURE</vt:lpstr>
      <vt:lpstr>3. CHECK &amp; FIND MISSING VALUES</vt:lpstr>
      <vt:lpstr>3. CHECK &amp; FIND MISSING VALUES (contd…)</vt:lpstr>
      <vt:lpstr>3. CHECK &amp; FIND MISSING VALUES (contd…)</vt:lpstr>
      <vt:lpstr>3. CHECK &amp; FIND MISSING VALUES (contd…)</vt:lpstr>
      <vt:lpstr>3. CHECK &amp; FIND MISSING VALUES (contd…)</vt:lpstr>
      <vt:lpstr>3. CHECK &amp; FIND MISSING VALUES (contd…)</vt:lpstr>
      <vt:lpstr>4. CHECK FOR OUTLIERS</vt:lpstr>
      <vt:lpstr>4. CHECK FOR OUTLIERS (contd…)</vt:lpstr>
      <vt:lpstr>4. CHECK FOR OUTLIERS (contd…)</vt:lpstr>
      <vt:lpstr>5. IDENTIFY DATA IMBALANCE</vt:lpstr>
      <vt:lpstr>5. IDENTIFY DATA IMBALANCE</vt:lpstr>
      <vt:lpstr>6. UNIVARIATE</vt:lpstr>
      <vt:lpstr>6. UNIVARIATE (contd…)</vt:lpstr>
      <vt:lpstr>6. UNIVARIATE (contd…)</vt:lpstr>
      <vt:lpstr>6. UNIVARIATE (contd…)</vt:lpstr>
      <vt:lpstr>7. BIVARIATE</vt:lpstr>
      <vt:lpstr>7. BIVARIATE (contd…)</vt:lpstr>
      <vt:lpstr>7. BIVARIATE (contd…)</vt:lpstr>
      <vt:lpstr>7. BIVARIATE (contd…)</vt:lpstr>
      <vt:lpstr>7. BIVARIATE (contd…)</vt:lpstr>
      <vt:lpstr>8. MERGE</vt:lpstr>
      <vt:lpstr>8. MERGE (contd…)</vt:lpstr>
      <vt:lpstr>8. MERGE (contd…)</vt:lpstr>
      <vt:lpstr>8. MERGE (contd…)</vt:lpstr>
      <vt:lpstr>8. MERGE (contd…)</vt:lpstr>
      <vt:lpstr>8. MERGE (contd…)</vt:lpstr>
      <vt:lpstr>8. MERGE (contd…)</vt:lpstr>
      <vt:lpstr>8. MERGE (contd…)</vt:lpstr>
      <vt:lpstr>8. MERGE (contd…)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dc:title>
  <dc:creator>Anjali Sharma</dc:creator>
  <cp:lastModifiedBy>Anjali Sharma</cp:lastModifiedBy>
  <cp:revision>15</cp:revision>
  <dcterms:created xsi:type="dcterms:W3CDTF">2021-02-01T06:42:32Z</dcterms:created>
  <dcterms:modified xsi:type="dcterms:W3CDTF">2021-02-01T13:45:55Z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